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ublic Sans" charset="1" panose="00000000000000000000"/>
      <p:regular r:id="rId25"/>
    </p:embeddedFont>
    <p:embeddedFont>
      <p:font typeface="Montserrat Bold" charset="1" panose="00000800000000000000"/>
      <p:regular r:id="rId26"/>
    </p:embeddedFont>
    <p:embeddedFont>
      <p:font typeface="Public Sans Bold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37.pn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38.pn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39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40.jpe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41.pn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42.pn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43.pn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44.pn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45.pn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46.jpe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2.png" Type="http://schemas.openxmlformats.org/officeDocument/2006/relationships/image"/><Relationship Id="rId16" Target="../media/image23.svg" Type="http://schemas.openxmlformats.org/officeDocument/2006/relationships/image"/><Relationship Id="rId17" Target="../media/image8.png" Type="http://schemas.openxmlformats.org/officeDocument/2006/relationships/image"/><Relationship Id="rId18" Target="../media/image9.svg" Type="http://schemas.openxmlformats.org/officeDocument/2006/relationships/image"/><Relationship Id="rId19" Target="../media/image24.png" Type="http://schemas.openxmlformats.org/officeDocument/2006/relationships/image"/><Relationship Id="rId2" Target="../media/image1.jpeg" Type="http://schemas.openxmlformats.org/officeDocument/2006/relationships/image"/><Relationship Id="rId20" Target="../media/image25.sv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2.png" Type="http://schemas.openxmlformats.org/officeDocument/2006/relationships/image"/><Relationship Id="rId16" Target="../media/image23.svg" Type="http://schemas.openxmlformats.org/officeDocument/2006/relationships/image"/><Relationship Id="rId17" Target="../media/image8.png" Type="http://schemas.openxmlformats.org/officeDocument/2006/relationships/image"/><Relationship Id="rId18" Target="../media/image9.svg" Type="http://schemas.openxmlformats.org/officeDocument/2006/relationships/image"/><Relationship Id="rId19" Target="../media/image24.png" Type="http://schemas.openxmlformats.org/officeDocument/2006/relationships/image"/><Relationship Id="rId2" Target="../media/image1.jpeg" Type="http://schemas.openxmlformats.org/officeDocument/2006/relationships/image"/><Relationship Id="rId20" Target="../media/image25.sv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2.png" Type="http://schemas.openxmlformats.org/officeDocument/2006/relationships/image"/><Relationship Id="rId16" Target="../media/image23.svg" Type="http://schemas.openxmlformats.org/officeDocument/2006/relationships/image"/><Relationship Id="rId17" Target="../media/image8.png" Type="http://schemas.openxmlformats.org/officeDocument/2006/relationships/image"/><Relationship Id="rId18" Target="../media/image9.svg" Type="http://schemas.openxmlformats.org/officeDocument/2006/relationships/image"/><Relationship Id="rId19" Target="../media/image24.png" Type="http://schemas.openxmlformats.org/officeDocument/2006/relationships/image"/><Relationship Id="rId2" Target="../media/image1.jpeg" Type="http://schemas.openxmlformats.org/officeDocument/2006/relationships/image"/><Relationship Id="rId20" Target="../media/image25.sv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8.png" Type="http://schemas.openxmlformats.org/officeDocument/2006/relationships/image"/><Relationship Id="rId16" Target="../media/image9.svg" Type="http://schemas.openxmlformats.org/officeDocument/2006/relationships/image"/><Relationship Id="rId17" Target="../media/image24.png" Type="http://schemas.openxmlformats.org/officeDocument/2006/relationships/image"/><Relationship Id="rId18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15" Target="../media/image32.png" Type="http://schemas.openxmlformats.org/officeDocument/2006/relationships/image"/><Relationship Id="rId16" Target="../media/image33.svg" Type="http://schemas.openxmlformats.org/officeDocument/2006/relationships/image"/><Relationship Id="rId2" Target="../media/image26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27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34.png" Type="http://schemas.openxmlformats.org/officeDocument/2006/relationships/image"/><Relationship Id="rId14" Target="../embeddings/oleObject1.bin" Type="http://schemas.openxmlformats.org/officeDocument/2006/relationships/oleObjec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35.png" Type="http://schemas.openxmlformats.org/officeDocument/2006/relationships/image"/><Relationship Id="rId14" Target="../embeddings/oleObject2.bin" Type="http://schemas.openxmlformats.org/officeDocument/2006/relationships/oleObjec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36.pn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66011" y="4395746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5" y="0"/>
                </a:lnTo>
                <a:lnTo>
                  <a:pt x="3859025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05419" y="1891834"/>
            <a:ext cx="10058175" cy="8758373"/>
            <a:chOff x="0" y="0"/>
            <a:chExt cx="802162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25" y="0"/>
              <a:ext cx="792111" cy="698500"/>
            </a:xfrm>
            <a:custGeom>
              <a:avLst/>
              <a:gdLst/>
              <a:ahLst/>
              <a:cxnLst/>
              <a:rect r="r" b="b" t="t" l="l"/>
              <a:pathLst>
                <a:path h="698500" w="792111">
                  <a:moveTo>
                    <a:pt x="783976" y="371870"/>
                  </a:moveTo>
                  <a:lnTo>
                    <a:pt x="607098" y="675880"/>
                  </a:lnTo>
                  <a:cubicBezTo>
                    <a:pt x="598950" y="689884"/>
                    <a:pt x="583969" y="698500"/>
                    <a:pt x="567767" y="698500"/>
                  </a:cubicBezTo>
                  <a:lnTo>
                    <a:pt x="224345" y="698500"/>
                  </a:lnTo>
                  <a:cubicBezTo>
                    <a:pt x="208143" y="698500"/>
                    <a:pt x="193162" y="689884"/>
                    <a:pt x="185014" y="675880"/>
                  </a:cubicBezTo>
                  <a:lnTo>
                    <a:pt x="8136" y="371870"/>
                  </a:lnTo>
                  <a:cubicBezTo>
                    <a:pt x="0" y="357887"/>
                    <a:pt x="0" y="340613"/>
                    <a:pt x="8136" y="326630"/>
                  </a:cubicBezTo>
                  <a:lnTo>
                    <a:pt x="185014" y="22620"/>
                  </a:lnTo>
                  <a:cubicBezTo>
                    <a:pt x="193162" y="8616"/>
                    <a:pt x="208143" y="0"/>
                    <a:pt x="224345" y="0"/>
                  </a:cubicBezTo>
                  <a:lnTo>
                    <a:pt x="567767" y="0"/>
                  </a:lnTo>
                  <a:cubicBezTo>
                    <a:pt x="583969" y="0"/>
                    <a:pt x="598950" y="8616"/>
                    <a:pt x="607098" y="22620"/>
                  </a:cubicBezTo>
                  <a:lnTo>
                    <a:pt x="783976" y="326630"/>
                  </a:lnTo>
                  <a:cubicBezTo>
                    <a:pt x="792112" y="340613"/>
                    <a:pt x="792112" y="357887"/>
                    <a:pt x="783976" y="371870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47625"/>
              <a:ext cx="573562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125550" y="-3296953"/>
            <a:ext cx="8555124" cy="4688015"/>
            <a:chOff x="0" y="0"/>
            <a:chExt cx="999749" cy="547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284" y="0"/>
              <a:ext cx="993180" cy="547840"/>
            </a:xfrm>
            <a:custGeom>
              <a:avLst/>
              <a:gdLst/>
              <a:ahLst/>
              <a:cxnLst/>
              <a:rect r="r" b="b" t="t" l="l"/>
              <a:pathLst>
                <a:path h="547840" w="993180">
                  <a:moveTo>
                    <a:pt x="988377" y="284822"/>
                  </a:moveTo>
                  <a:lnTo>
                    <a:pt x="801352" y="536938"/>
                  </a:lnTo>
                  <a:cubicBezTo>
                    <a:pt x="796264" y="543796"/>
                    <a:pt x="788230" y="547840"/>
                    <a:pt x="779690" y="547840"/>
                  </a:cubicBezTo>
                  <a:lnTo>
                    <a:pt x="213490" y="547840"/>
                  </a:lnTo>
                  <a:cubicBezTo>
                    <a:pt x="204951" y="547840"/>
                    <a:pt x="196916" y="543796"/>
                    <a:pt x="191829" y="536938"/>
                  </a:cubicBezTo>
                  <a:lnTo>
                    <a:pt x="4803" y="284822"/>
                  </a:lnTo>
                  <a:cubicBezTo>
                    <a:pt x="0" y="278347"/>
                    <a:pt x="0" y="269492"/>
                    <a:pt x="4803" y="263018"/>
                  </a:cubicBezTo>
                  <a:lnTo>
                    <a:pt x="191829" y="10902"/>
                  </a:lnTo>
                  <a:cubicBezTo>
                    <a:pt x="196916" y="4044"/>
                    <a:pt x="204951" y="0"/>
                    <a:pt x="213490" y="0"/>
                  </a:cubicBezTo>
                  <a:lnTo>
                    <a:pt x="779690" y="0"/>
                  </a:lnTo>
                  <a:cubicBezTo>
                    <a:pt x="788230" y="0"/>
                    <a:pt x="796264" y="4044"/>
                    <a:pt x="801352" y="10902"/>
                  </a:cubicBezTo>
                  <a:lnTo>
                    <a:pt x="988377" y="263018"/>
                  </a:lnTo>
                  <a:cubicBezTo>
                    <a:pt x="993180" y="269492"/>
                    <a:pt x="993180" y="278347"/>
                    <a:pt x="988377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3050398" y="6914292"/>
            <a:ext cx="8555124" cy="4688015"/>
            <a:chOff x="0" y="0"/>
            <a:chExt cx="999749" cy="547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284" y="0"/>
              <a:ext cx="993180" cy="547840"/>
            </a:xfrm>
            <a:custGeom>
              <a:avLst/>
              <a:gdLst/>
              <a:ahLst/>
              <a:cxnLst/>
              <a:rect r="r" b="b" t="t" l="l"/>
              <a:pathLst>
                <a:path h="547840" w="993180">
                  <a:moveTo>
                    <a:pt x="988377" y="284822"/>
                  </a:moveTo>
                  <a:lnTo>
                    <a:pt x="801352" y="536938"/>
                  </a:lnTo>
                  <a:cubicBezTo>
                    <a:pt x="796264" y="543796"/>
                    <a:pt x="788230" y="547840"/>
                    <a:pt x="779690" y="547840"/>
                  </a:cubicBezTo>
                  <a:lnTo>
                    <a:pt x="213490" y="547840"/>
                  </a:lnTo>
                  <a:cubicBezTo>
                    <a:pt x="204951" y="547840"/>
                    <a:pt x="196916" y="543796"/>
                    <a:pt x="191829" y="536938"/>
                  </a:cubicBezTo>
                  <a:lnTo>
                    <a:pt x="4803" y="284822"/>
                  </a:lnTo>
                  <a:cubicBezTo>
                    <a:pt x="0" y="278347"/>
                    <a:pt x="0" y="269492"/>
                    <a:pt x="4803" y="263018"/>
                  </a:cubicBezTo>
                  <a:lnTo>
                    <a:pt x="191829" y="10902"/>
                  </a:lnTo>
                  <a:cubicBezTo>
                    <a:pt x="196916" y="4044"/>
                    <a:pt x="204951" y="0"/>
                    <a:pt x="213490" y="0"/>
                  </a:cubicBezTo>
                  <a:lnTo>
                    <a:pt x="779690" y="0"/>
                  </a:lnTo>
                  <a:cubicBezTo>
                    <a:pt x="788230" y="0"/>
                    <a:pt x="796264" y="4044"/>
                    <a:pt x="801352" y="10902"/>
                  </a:cubicBezTo>
                  <a:lnTo>
                    <a:pt x="988377" y="263018"/>
                  </a:lnTo>
                  <a:cubicBezTo>
                    <a:pt x="993180" y="269492"/>
                    <a:pt x="993180" y="278347"/>
                    <a:pt x="988377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895523" y="-826130"/>
            <a:ext cx="10502929" cy="9025955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13" y="0"/>
              <a:ext cx="8031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75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F4892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2040384" y="7390398"/>
            <a:ext cx="12935908" cy="6491927"/>
            <a:chOff x="0" y="0"/>
            <a:chExt cx="1511686" cy="75864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606" y="0"/>
              <a:ext cx="1504473" cy="758644"/>
            </a:xfrm>
            <a:custGeom>
              <a:avLst/>
              <a:gdLst/>
              <a:ahLst/>
              <a:cxnLst/>
              <a:rect r="r" b="b" t="t" l="l"/>
              <a:pathLst>
                <a:path h="758644" w="1504473">
                  <a:moveTo>
                    <a:pt x="1498471" y="397259"/>
                  </a:moveTo>
                  <a:lnTo>
                    <a:pt x="1314488" y="740707"/>
                  </a:lnTo>
                  <a:cubicBezTo>
                    <a:pt x="1308572" y="751751"/>
                    <a:pt x="1297060" y="758644"/>
                    <a:pt x="1284531" y="758644"/>
                  </a:cubicBezTo>
                  <a:lnTo>
                    <a:pt x="219942" y="758644"/>
                  </a:lnTo>
                  <a:cubicBezTo>
                    <a:pt x="207414" y="758644"/>
                    <a:pt x="195901" y="751751"/>
                    <a:pt x="189985" y="740707"/>
                  </a:cubicBezTo>
                  <a:lnTo>
                    <a:pt x="6003" y="397259"/>
                  </a:lnTo>
                  <a:cubicBezTo>
                    <a:pt x="0" y="386054"/>
                    <a:pt x="0" y="372590"/>
                    <a:pt x="6003" y="361385"/>
                  </a:cubicBezTo>
                  <a:lnTo>
                    <a:pt x="189985" y="17937"/>
                  </a:lnTo>
                  <a:cubicBezTo>
                    <a:pt x="195901" y="6893"/>
                    <a:pt x="207414" y="0"/>
                    <a:pt x="219942" y="0"/>
                  </a:cubicBezTo>
                  <a:lnTo>
                    <a:pt x="1284531" y="0"/>
                  </a:lnTo>
                  <a:cubicBezTo>
                    <a:pt x="1297060" y="0"/>
                    <a:pt x="1308572" y="6893"/>
                    <a:pt x="1314488" y="17937"/>
                  </a:cubicBezTo>
                  <a:lnTo>
                    <a:pt x="1498471" y="361385"/>
                  </a:lnTo>
                  <a:cubicBezTo>
                    <a:pt x="1504473" y="372590"/>
                    <a:pt x="1504473" y="386054"/>
                    <a:pt x="1498471" y="397259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47625"/>
              <a:ext cx="1283086" cy="806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3634036" y="-4274165"/>
            <a:ext cx="12935908" cy="5977256"/>
            <a:chOff x="0" y="0"/>
            <a:chExt cx="1511686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3907" y="0"/>
              <a:ext cx="1503871" cy="698500"/>
            </a:xfrm>
            <a:custGeom>
              <a:avLst/>
              <a:gdLst/>
              <a:ahLst/>
              <a:cxnLst/>
              <a:rect r="r" b="b" t="t" l="l"/>
              <a:pathLst>
                <a:path h="698500" w="1503871">
                  <a:moveTo>
                    <a:pt x="1497545" y="366838"/>
                  </a:moveTo>
                  <a:lnTo>
                    <a:pt x="1314812" y="680912"/>
                  </a:lnTo>
                  <a:cubicBezTo>
                    <a:pt x="1308476" y="691801"/>
                    <a:pt x="1296828" y="698500"/>
                    <a:pt x="1284230" y="698500"/>
                  </a:cubicBezTo>
                  <a:lnTo>
                    <a:pt x="219641" y="698500"/>
                  </a:lnTo>
                  <a:cubicBezTo>
                    <a:pt x="207043" y="698500"/>
                    <a:pt x="195395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5" y="6699"/>
                    <a:pt x="207043" y="0"/>
                    <a:pt x="219641" y="0"/>
                  </a:cubicBezTo>
                  <a:lnTo>
                    <a:pt x="1284230" y="0"/>
                  </a:lnTo>
                  <a:cubicBezTo>
                    <a:pt x="1296828" y="0"/>
                    <a:pt x="1308476" y="6699"/>
                    <a:pt x="1314812" y="17588"/>
                  </a:cubicBezTo>
                  <a:lnTo>
                    <a:pt x="1497545" y="331662"/>
                  </a:lnTo>
                  <a:cubicBezTo>
                    <a:pt x="1503871" y="342534"/>
                    <a:pt x="1503871" y="355966"/>
                    <a:pt x="1497545" y="366838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47625"/>
              <a:ext cx="1283086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3827403">
            <a:off x="9865038" y="4686545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706435" y="-826130"/>
            <a:ext cx="10159941" cy="8731199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268" y="0"/>
              <a:ext cx="802265" cy="698500"/>
            </a:xfrm>
            <a:custGeom>
              <a:avLst/>
              <a:gdLst/>
              <a:ahLst/>
              <a:cxnLst/>
              <a:rect r="r" b="b" t="t" l="l"/>
              <a:pathLst>
                <a:path h="698500" w="802265">
                  <a:moveTo>
                    <a:pt x="793737" y="372961"/>
                  </a:moveTo>
                  <a:lnTo>
                    <a:pt x="618127" y="674789"/>
                  </a:lnTo>
                  <a:cubicBezTo>
                    <a:pt x="609586" y="689469"/>
                    <a:pt x="593884" y="698500"/>
                    <a:pt x="576900" y="698500"/>
                  </a:cubicBezTo>
                  <a:lnTo>
                    <a:pt x="225364" y="698500"/>
                  </a:lnTo>
                  <a:cubicBezTo>
                    <a:pt x="208380" y="698500"/>
                    <a:pt x="192678" y="689469"/>
                    <a:pt x="184137" y="674789"/>
                  </a:cubicBezTo>
                  <a:lnTo>
                    <a:pt x="8527" y="372961"/>
                  </a:lnTo>
                  <a:cubicBezTo>
                    <a:pt x="0" y="358304"/>
                    <a:pt x="0" y="340196"/>
                    <a:pt x="8527" y="325539"/>
                  </a:cubicBezTo>
                  <a:lnTo>
                    <a:pt x="184137" y="23711"/>
                  </a:lnTo>
                  <a:cubicBezTo>
                    <a:pt x="192678" y="9031"/>
                    <a:pt x="208380" y="0"/>
                    <a:pt x="225364" y="0"/>
                  </a:cubicBezTo>
                  <a:lnTo>
                    <a:pt x="576900" y="0"/>
                  </a:lnTo>
                  <a:cubicBezTo>
                    <a:pt x="593884" y="0"/>
                    <a:pt x="609586" y="9031"/>
                    <a:pt x="618127" y="23711"/>
                  </a:cubicBezTo>
                  <a:lnTo>
                    <a:pt x="793737" y="325539"/>
                  </a:lnTo>
                  <a:cubicBezTo>
                    <a:pt x="802264" y="340196"/>
                    <a:pt x="802264" y="358304"/>
                    <a:pt x="793737" y="372961"/>
                  </a:cubicBezTo>
                  <a:close/>
                </a:path>
              </a:pathLst>
            </a:custGeom>
            <a:blipFill>
              <a:blip r:embed="rId6"/>
              <a:stretch>
                <a:fillRect l="-15566" t="0" r="-15566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1255825" y="3254660"/>
            <a:ext cx="4679399" cy="4300369"/>
            <a:chOff x="0" y="0"/>
            <a:chExt cx="6239199" cy="5733825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539163"/>
              <a:ext cx="4633407" cy="3981834"/>
              <a:chOff x="0" y="0"/>
              <a:chExt cx="812800" cy="6985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3850" y="0"/>
                <a:ext cx="8051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05100">
                    <a:moveTo>
                      <a:pt x="798867" y="366581"/>
                    </a:moveTo>
                    <a:lnTo>
                      <a:pt x="615833" y="681169"/>
                    </a:lnTo>
                    <a:cubicBezTo>
                      <a:pt x="609591" y="691899"/>
                      <a:pt x="598113" y="698500"/>
                      <a:pt x="585699" y="698500"/>
                    </a:cubicBezTo>
                    <a:lnTo>
                      <a:pt x="219401" y="698500"/>
                    </a:lnTo>
                    <a:cubicBezTo>
                      <a:pt x="206987" y="698500"/>
                      <a:pt x="195509" y="691899"/>
                      <a:pt x="189267" y="681169"/>
                    </a:cubicBezTo>
                    <a:lnTo>
                      <a:pt x="6233" y="366581"/>
                    </a:lnTo>
                    <a:cubicBezTo>
                      <a:pt x="0" y="355868"/>
                      <a:pt x="0" y="342632"/>
                      <a:pt x="6233" y="331919"/>
                    </a:cubicBezTo>
                    <a:lnTo>
                      <a:pt x="189267" y="17331"/>
                    </a:lnTo>
                    <a:cubicBezTo>
                      <a:pt x="195509" y="6601"/>
                      <a:pt x="206987" y="0"/>
                      <a:pt x="219401" y="0"/>
                    </a:cubicBezTo>
                    <a:lnTo>
                      <a:pt x="585699" y="0"/>
                    </a:lnTo>
                    <a:cubicBezTo>
                      <a:pt x="598113" y="0"/>
                      <a:pt x="609591" y="6601"/>
                      <a:pt x="615833" y="17331"/>
                    </a:cubicBezTo>
                    <a:lnTo>
                      <a:pt x="798867" y="331919"/>
                    </a:lnTo>
                    <a:cubicBezTo>
                      <a:pt x="805100" y="342632"/>
                      <a:pt x="805100" y="355868"/>
                      <a:pt x="798867" y="36658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3027615" y="0"/>
              <a:ext cx="3211584" cy="2759955"/>
              <a:chOff x="0" y="0"/>
              <a:chExt cx="812800" cy="6985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5555" y="0"/>
                <a:ext cx="80169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01690">
                    <a:moveTo>
                      <a:pt x="792698" y="374253"/>
                    </a:moveTo>
                    <a:lnTo>
                      <a:pt x="618592" y="673497"/>
                    </a:lnTo>
                    <a:cubicBezTo>
                      <a:pt x="609586" y="688977"/>
                      <a:pt x="593027" y="698500"/>
                      <a:pt x="575118" y="698500"/>
                    </a:cubicBezTo>
                    <a:lnTo>
                      <a:pt x="226572" y="698500"/>
                    </a:lnTo>
                    <a:cubicBezTo>
                      <a:pt x="208663" y="698500"/>
                      <a:pt x="192104" y="688977"/>
                      <a:pt x="183098" y="673497"/>
                    </a:cubicBezTo>
                    <a:lnTo>
                      <a:pt x="8992" y="374253"/>
                    </a:lnTo>
                    <a:cubicBezTo>
                      <a:pt x="0" y="358797"/>
                      <a:pt x="0" y="339703"/>
                      <a:pt x="8992" y="324247"/>
                    </a:cubicBezTo>
                    <a:lnTo>
                      <a:pt x="183098" y="25003"/>
                    </a:lnTo>
                    <a:cubicBezTo>
                      <a:pt x="192104" y="9523"/>
                      <a:pt x="208663" y="0"/>
                      <a:pt x="226572" y="0"/>
                    </a:cubicBezTo>
                    <a:lnTo>
                      <a:pt x="575118" y="0"/>
                    </a:lnTo>
                    <a:cubicBezTo>
                      <a:pt x="593027" y="0"/>
                      <a:pt x="609586" y="9523"/>
                      <a:pt x="618592" y="25003"/>
                    </a:cubicBezTo>
                    <a:lnTo>
                      <a:pt x="792698" y="324247"/>
                    </a:lnTo>
                    <a:cubicBezTo>
                      <a:pt x="801690" y="339703"/>
                      <a:pt x="801690" y="358797"/>
                      <a:pt x="792698" y="37425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3622127" y="3484778"/>
              <a:ext cx="2617073" cy="2249047"/>
              <a:chOff x="0" y="0"/>
              <a:chExt cx="812800" cy="6985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6817" y="0"/>
                <a:ext cx="79916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799167">
                    <a:moveTo>
                      <a:pt x="788131" y="379933"/>
                    </a:moveTo>
                    <a:lnTo>
                      <a:pt x="620635" y="667817"/>
                    </a:lnTo>
                    <a:cubicBezTo>
                      <a:pt x="609582" y="686813"/>
                      <a:pt x="589262" y="698500"/>
                      <a:pt x="567284" y="698500"/>
                    </a:cubicBezTo>
                    <a:lnTo>
                      <a:pt x="231882" y="698500"/>
                    </a:lnTo>
                    <a:cubicBezTo>
                      <a:pt x="209904" y="698500"/>
                      <a:pt x="189584" y="686813"/>
                      <a:pt x="178531" y="667817"/>
                    </a:cubicBezTo>
                    <a:lnTo>
                      <a:pt x="11035" y="379933"/>
                    </a:lnTo>
                    <a:cubicBezTo>
                      <a:pt x="0" y="360966"/>
                      <a:pt x="0" y="337534"/>
                      <a:pt x="11035" y="318567"/>
                    </a:cubicBezTo>
                    <a:lnTo>
                      <a:pt x="178531" y="30683"/>
                    </a:lnTo>
                    <a:cubicBezTo>
                      <a:pt x="189584" y="11687"/>
                      <a:pt x="209904" y="0"/>
                      <a:pt x="231882" y="0"/>
                    </a:cubicBezTo>
                    <a:lnTo>
                      <a:pt x="567284" y="0"/>
                    </a:lnTo>
                    <a:cubicBezTo>
                      <a:pt x="589262" y="0"/>
                      <a:pt x="609582" y="11687"/>
                      <a:pt x="620635" y="30683"/>
                    </a:cubicBezTo>
                    <a:lnTo>
                      <a:pt x="788131" y="318567"/>
                    </a:lnTo>
                    <a:cubicBezTo>
                      <a:pt x="799166" y="337534"/>
                      <a:pt x="799166" y="360966"/>
                      <a:pt x="788131" y="37993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35" id="35"/>
          <p:cNvSpPr/>
          <p:nvPr/>
        </p:nvSpPr>
        <p:spPr>
          <a:xfrm flipH="false" flipV="false" rot="0">
            <a:off x="-498650" y="8664575"/>
            <a:ext cx="997301" cy="812800"/>
          </a:xfrm>
          <a:custGeom>
            <a:avLst/>
            <a:gdLst/>
            <a:ahLst/>
            <a:cxnLst/>
            <a:rect r="r" b="b" t="t" l="l"/>
            <a:pathLst>
              <a:path h="812800" w="997301">
                <a:moveTo>
                  <a:pt x="0" y="0"/>
                </a:moveTo>
                <a:lnTo>
                  <a:pt x="997300" y="0"/>
                </a:lnTo>
                <a:lnTo>
                  <a:pt x="9973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009966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4" y="0"/>
                </a:lnTo>
                <a:lnTo>
                  <a:pt x="1177504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-588752" y="-39888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5400000">
            <a:off x="1108429" y="656131"/>
            <a:ext cx="660188" cy="819646"/>
          </a:xfrm>
          <a:custGeom>
            <a:avLst/>
            <a:gdLst/>
            <a:ahLst/>
            <a:cxnLst/>
            <a:rect r="r" b="b" t="t" l="l"/>
            <a:pathLst>
              <a:path h="819646" w="660188">
                <a:moveTo>
                  <a:pt x="0" y="0"/>
                </a:moveTo>
                <a:lnTo>
                  <a:pt x="660188" y="0"/>
                </a:lnTo>
                <a:lnTo>
                  <a:pt x="660188" y="819646"/>
                </a:lnTo>
                <a:lnTo>
                  <a:pt x="0" y="8196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2188823" y="737441"/>
            <a:ext cx="521428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Arquitectura de Software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2814044"/>
            <a:ext cx="8273172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KATA REVISA TU TAREA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8700" y="7825105"/>
            <a:ext cx="5306245" cy="205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Presentado por:</a:t>
            </a:r>
            <a:r>
              <a:rPr lang="en-US" sz="28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Lilian Maradiago Correa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Mariana Cruz Gomez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Valeria Rudas Ruiz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942854" y="8826500"/>
            <a:ext cx="33164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Fecha:</a:t>
            </a: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Mayo 28,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17462" y="311604"/>
            <a:ext cx="3389686" cy="3415392"/>
            <a:chOff x="0" y="0"/>
            <a:chExt cx="696717" cy="70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547" y="0"/>
              <a:ext cx="683623" cy="702000"/>
            </a:xfrm>
            <a:custGeom>
              <a:avLst/>
              <a:gdLst/>
              <a:ahLst/>
              <a:cxnLst/>
              <a:rect r="r" b="b" t="t" l="l"/>
              <a:pathLst>
                <a:path h="702000" w="683623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1648768" y="9648593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973054" y="-813230"/>
            <a:ext cx="6592069" cy="5665059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68" y="0"/>
              <a:ext cx="797465" cy="698500"/>
            </a:xfrm>
            <a:custGeom>
              <a:avLst/>
              <a:gdLst/>
              <a:ahLst/>
              <a:cxnLst/>
              <a:rect r="r" b="b" t="t" l="l"/>
              <a:pathLst>
                <a:path h="698500" w="797465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104488" y="-2010197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2508631" y="9314273"/>
            <a:ext cx="11524578" cy="6935563"/>
            <a:chOff x="0" y="0"/>
            <a:chExt cx="1160673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673200" y="7394343"/>
            <a:ext cx="3741886" cy="4354195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518112" y="9062706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673200" y="602528"/>
            <a:ext cx="3297214" cy="2833543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936718" y="9948510"/>
            <a:ext cx="8328691" cy="2833543"/>
            <a:chOff x="0" y="0"/>
            <a:chExt cx="2053115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607148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213076" y="485815"/>
            <a:ext cx="2058331" cy="542885"/>
          </a:xfrm>
          <a:custGeom>
            <a:avLst/>
            <a:gdLst/>
            <a:ahLst/>
            <a:cxnLst/>
            <a:rect r="r" b="b" t="t" l="l"/>
            <a:pathLst>
              <a:path h="542885" w="2058331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711809" y="1943100"/>
            <a:ext cx="10991275" cy="7116851"/>
          </a:xfrm>
          <a:custGeom>
            <a:avLst/>
            <a:gdLst/>
            <a:ahLst/>
            <a:cxnLst/>
            <a:rect r="r" b="b" t="t" l="l"/>
            <a:pathLst>
              <a:path h="7116851" w="10991275">
                <a:moveTo>
                  <a:pt x="0" y="0"/>
                </a:moveTo>
                <a:lnTo>
                  <a:pt x="10991275" y="0"/>
                </a:lnTo>
                <a:lnTo>
                  <a:pt x="10991275" y="7116851"/>
                </a:lnTo>
                <a:lnTo>
                  <a:pt x="0" y="7116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81097" y="1028700"/>
            <a:ext cx="749433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PONDERACIÓN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17462" y="311604"/>
            <a:ext cx="3389686" cy="3415392"/>
            <a:chOff x="0" y="0"/>
            <a:chExt cx="696717" cy="70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547" y="0"/>
              <a:ext cx="683623" cy="702000"/>
            </a:xfrm>
            <a:custGeom>
              <a:avLst/>
              <a:gdLst/>
              <a:ahLst/>
              <a:cxnLst/>
              <a:rect r="r" b="b" t="t" l="l"/>
              <a:pathLst>
                <a:path h="702000" w="683623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1648768" y="9648593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973054" y="-813230"/>
            <a:ext cx="6592069" cy="5665059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68" y="0"/>
              <a:ext cx="797465" cy="698500"/>
            </a:xfrm>
            <a:custGeom>
              <a:avLst/>
              <a:gdLst/>
              <a:ahLst/>
              <a:cxnLst/>
              <a:rect r="r" b="b" t="t" l="l"/>
              <a:pathLst>
                <a:path h="698500" w="797465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104488" y="-2010197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2508631" y="9314273"/>
            <a:ext cx="11524578" cy="6935563"/>
            <a:chOff x="0" y="0"/>
            <a:chExt cx="1160673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673200" y="7394343"/>
            <a:ext cx="3741886" cy="4354195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518112" y="9062706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673200" y="602528"/>
            <a:ext cx="3297214" cy="2833543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936718" y="9948510"/>
            <a:ext cx="8328691" cy="2833543"/>
            <a:chOff x="0" y="0"/>
            <a:chExt cx="2053115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607148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213076" y="485815"/>
            <a:ext cx="2058331" cy="542885"/>
          </a:xfrm>
          <a:custGeom>
            <a:avLst/>
            <a:gdLst/>
            <a:ahLst/>
            <a:cxnLst/>
            <a:rect r="r" b="b" t="t" l="l"/>
            <a:pathLst>
              <a:path h="542885" w="2058331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058100" y="3590095"/>
            <a:ext cx="13854205" cy="5056785"/>
          </a:xfrm>
          <a:custGeom>
            <a:avLst/>
            <a:gdLst/>
            <a:ahLst/>
            <a:cxnLst/>
            <a:rect r="r" b="b" t="t" l="l"/>
            <a:pathLst>
              <a:path h="5056785" w="13854205">
                <a:moveTo>
                  <a:pt x="0" y="0"/>
                </a:moveTo>
                <a:lnTo>
                  <a:pt x="13854205" y="0"/>
                </a:lnTo>
                <a:lnTo>
                  <a:pt x="13854205" y="5056785"/>
                </a:lnTo>
                <a:lnTo>
                  <a:pt x="0" y="505678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1582510"/>
            <a:ext cx="8706886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DRIVERS ARQUITECTONICOS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17462" y="311604"/>
            <a:ext cx="3389686" cy="3415392"/>
            <a:chOff x="0" y="0"/>
            <a:chExt cx="696717" cy="70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547" y="0"/>
              <a:ext cx="683623" cy="702000"/>
            </a:xfrm>
            <a:custGeom>
              <a:avLst/>
              <a:gdLst/>
              <a:ahLst/>
              <a:cxnLst/>
              <a:rect r="r" b="b" t="t" l="l"/>
              <a:pathLst>
                <a:path h="702000" w="683623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900482" y="1474957"/>
            <a:ext cx="8316980" cy="8285573"/>
          </a:xfrm>
          <a:custGeom>
            <a:avLst/>
            <a:gdLst/>
            <a:ahLst/>
            <a:cxnLst/>
            <a:rect r="r" b="b" t="t" l="l"/>
            <a:pathLst>
              <a:path h="8285573" w="8316980">
                <a:moveTo>
                  <a:pt x="0" y="0"/>
                </a:moveTo>
                <a:lnTo>
                  <a:pt x="8316980" y="0"/>
                </a:lnTo>
                <a:lnTo>
                  <a:pt x="8316980" y="8285572"/>
                </a:lnTo>
                <a:lnTo>
                  <a:pt x="0" y="8285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8" r="0" b="-37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1648768" y="9648593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973054" y="-813230"/>
            <a:ext cx="6592069" cy="5665059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668" y="0"/>
              <a:ext cx="797465" cy="698500"/>
            </a:xfrm>
            <a:custGeom>
              <a:avLst/>
              <a:gdLst/>
              <a:ahLst/>
              <a:cxnLst/>
              <a:rect r="r" b="b" t="t" l="l"/>
              <a:pathLst>
                <a:path h="698500" w="797465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2104488" y="-2010197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2508631" y="9314273"/>
            <a:ext cx="11524578" cy="6935563"/>
            <a:chOff x="0" y="0"/>
            <a:chExt cx="1160673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673200" y="7394343"/>
            <a:ext cx="3741886" cy="4354195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518112" y="9062706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6673200" y="602528"/>
            <a:ext cx="3297214" cy="2833543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936718" y="9948510"/>
            <a:ext cx="8328691" cy="2833543"/>
            <a:chOff x="0" y="0"/>
            <a:chExt cx="2053115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7607148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213076" y="485815"/>
            <a:ext cx="2058331" cy="542885"/>
          </a:xfrm>
          <a:custGeom>
            <a:avLst/>
            <a:gdLst/>
            <a:ahLst/>
            <a:cxnLst/>
            <a:rect r="r" b="b" t="t" l="l"/>
            <a:pathLst>
              <a:path h="542885" w="2058331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1582510"/>
            <a:ext cx="8706886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TÁCTICAS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38090" y="1711128"/>
            <a:ext cx="9034963" cy="8176642"/>
          </a:xfrm>
          <a:custGeom>
            <a:avLst/>
            <a:gdLst/>
            <a:ahLst/>
            <a:cxnLst/>
            <a:rect r="r" b="b" t="t" l="l"/>
            <a:pathLst>
              <a:path h="8176642" w="9034963">
                <a:moveTo>
                  <a:pt x="0" y="0"/>
                </a:moveTo>
                <a:lnTo>
                  <a:pt x="9034964" y="0"/>
                </a:lnTo>
                <a:lnTo>
                  <a:pt x="9034964" y="8176641"/>
                </a:lnTo>
                <a:lnTo>
                  <a:pt x="0" y="8176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217462" y="311604"/>
            <a:ext cx="3389686" cy="3415392"/>
            <a:chOff x="0" y="0"/>
            <a:chExt cx="696717" cy="70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547" y="0"/>
              <a:ext cx="683623" cy="702000"/>
            </a:xfrm>
            <a:custGeom>
              <a:avLst/>
              <a:gdLst/>
              <a:ahLst/>
              <a:cxnLst/>
              <a:rect r="r" b="b" t="t" l="l"/>
              <a:pathLst>
                <a:path h="702000" w="683623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true" rot="0">
            <a:off x="11648768" y="9648593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973054" y="-813230"/>
            <a:ext cx="6592069" cy="5665059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668" y="0"/>
              <a:ext cx="797465" cy="698500"/>
            </a:xfrm>
            <a:custGeom>
              <a:avLst/>
              <a:gdLst/>
              <a:ahLst/>
              <a:cxnLst/>
              <a:rect r="r" b="b" t="t" l="l"/>
              <a:pathLst>
                <a:path h="698500" w="797465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2104488" y="-2010197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2508631" y="9314273"/>
            <a:ext cx="11524578" cy="6935563"/>
            <a:chOff x="0" y="0"/>
            <a:chExt cx="1160673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673200" y="7394343"/>
            <a:ext cx="3741886" cy="4354195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518112" y="9062706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6673200" y="602528"/>
            <a:ext cx="3297214" cy="2833543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936718" y="9948510"/>
            <a:ext cx="8328691" cy="2833543"/>
            <a:chOff x="0" y="0"/>
            <a:chExt cx="2053115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7607148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213076" y="485815"/>
            <a:ext cx="2058331" cy="542885"/>
          </a:xfrm>
          <a:custGeom>
            <a:avLst/>
            <a:gdLst/>
            <a:ahLst/>
            <a:cxnLst/>
            <a:rect r="r" b="b" t="t" l="l"/>
            <a:pathLst>
              <a:path h="542885" w="2058331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1582510"/>
            <a:ext cx="8706886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PATRONES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17462" y="311604"/>
            <a:ext cx="3389686" cy="3415392"/>
            <a:chOff x="0" y="0"/>
            <a:chExt cx="696717" cy="70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547" y="0"/>
              <a:ext cx="683623" cy="702000"/>
            </a:xfrm>
            <a:custGeom>
              <a:avLst/>
              <a:gdLst/>
              <a:ahLst/>
              <a:cxnLst/>
              <a:rect r="r" b="b" t="t" l="l"/>
              <a:pathLst>
                <a:path h="702000" w="683623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1648768" y="9648593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973054" y="-813230"/>
            <a:ext cx="6592069" cy="5665059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68" y="0"/>
              <a:ext cx="797465" cy="698500"/>
            </a:xfrm>
            <a:custGeom>
              <a:avLst/>
              <a:gdLst/>
              <a:ahLst/>
              <a:cxnLst/>
              <a:rect r="r" b="b" t="t" l="l"/>
              <a:pathLst>
                <a:path h="698500" w="797465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104488" y="-2010197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2508631" y="9314273"/>
            <a:ext cx="11524578" cy="6935563"/>
            <a:chOff x="0" y="0"/>
            <a:chExt cx="1160673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673200" y="7394343"/>
            <a:ext cx="3741886" cy="4354195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518112" y="9062706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673200" y="602528"/>
            <a:ext cx="3297214" cy="2833543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936718" y="9948510"/>
            <a:ext cx="8328691" cy="2833543"/>
            <a:chOff x="0" y="0"/>
            <a:chExt cx="2053115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607148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213076" y="485815"/>
            <a:ext cx="2058331" cy="542885"/>
          </a:xfrm>
          <a:custGeom>
            <a:avLst/>
            <a:gdLst/>
            <a:ahLst/>
            <a:cxnLst/>
            <a:rect r="r" b="b" t="t" l="l"/>
            <a:pathLst>
              <a:path h="542885" w="2058331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711809" y="2581007"/>
            <a:ext cx="11358140" cy="7283408"/>
          </a:xfrm>
          <a:custGeom>
            <a:avLst/>
            <a:gdLst/>
            <a:ahLst/>
            <a:cxnLst/>
            <a:rect r="r" b="b" t="t" l="l"/>
            <a:pathLst>
              <a:path h="7283408" w="11358140">
                <a:moveTo>
                  <a:pt x="0" y="0"/>
                </a:moveTo>
                <a:lnTo>
                  <a:pt x="11358140" y="0"/>
                </a:lnTo>
                <a:lnTo>
                  <a:pt x="11358140" y="7283407"/>
                </a:lnTo>
                <a:lnTo>
                  <a:pt x="0" y="728340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1582510"/>
            <a:ext cx="8706886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ESCENARIOS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17462" y="311604"/>
            <a:ext cx="3389686" cy="3415392"/>
            <a:chOff x="0" y="0"/>
            <a:chExt cx="696717" cy="70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547" y="0"/>
              <a:ext cx="683623" cy="702000"/>
            </a:xfrm>
            <a:custGeom>
              <a:avLst/>
              <a:gdLst/>
              <a:ahLst/>
              <a:cxnLst/>
              <a:rect r="r" b="b" t="t" l="l"/>
              <a:pathLst>
                <a:path h="702000" w="683623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1648768" y="9648593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973054" y="-813230"/>
            <a:ext cx="6592069" cy="5665059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68" y="0"/>
              <a:ext cx="797465" cy="698500"/>
            </a:xfrm>
            <a:custGeom>
              <a:avLst/>
              <a:gdLst/>
              <a:ahLst/>
              <a:cxnLst/>
              <a:rect r="r" b="b" t="t" l="l"/>
              <a:pathLst>
                <a:path h="698500" w="797465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104488" y="-2010197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2508631" y="9314273"/>
            <a:ext cx="11524578" cy="6935563"/>
            <a:chOff x="0" y="0"/>
            <a:chExt cx="1160673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673200" y="7394343"/>
            <a:ext cx="3741886" cy="4354195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518112" y="9062706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673200" y="602528"/>
            <a:ext cx="3297214" cy="2833543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936718" y="9948510"/>
            <a:ext cx="8328691" cy="2833543"/>
            <a:chOff x="0" y="0"/>
            <a:chExt cx="2053115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607148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213076" y="485815"/>
            <a:ext cx="2058331" cy="542885"/>
          </a:xfrm>
          <a:custGeom>
            <a:avLst/>
            <a:gdLst/>
            <a:ahLst/>
            <a:cxnLst/>
            <a:rect r="r" b="b" t="t" l="l"/>
            <a:pathLst>
              <a:path h="542885" w="2058331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058100" y="2762685"/>
            <a:ext cx="13011849" cy="6034245"/>
          </a:xfrm>
          <a:custGeom>
            <a:avLst/>
            <a:gdLst/>
            <a:ahLst/>
            <a:cxnLst/>
            <a:rect r="r" b="b" t="t" l="l"/>
            <a:pathLst>
              <a:path h="6034245" w="13011849">
                <a:moveTo>
                  <a:pt x="0" y="0"/>
                </a:moveTo>
                <a:lnTo>
                  <a:pt x="13011849" y="0"/>
                </a:lnTo>
                <a:lnTo>
                  <a:pt x="13011849" y="6034246"/>
                </a:lnTo>
                <a:lnTo>
                  <a:pt x="0" y="603424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1582510"/>
            <a:ext cx="8706886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VISTA LOGICA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17462" y="311604"/>
            <a:ext cx="3389686" cy="3415392"/>
            <a:chOff x="0" y="0"/>
            <a:chExt cx="696717" cy="70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547" y="0"/>
              <a:ext cx="683623" cy="702000"/>
            </a:xfrm>
            <a:custGeom>
              <a:avLst/>
              <a:gdLst/>
              <a:ahLst/>
              <a:cxnLst/>
              <a:rect r="r" b="b" t="t" l="l"/>
              <a:pathLst>
                <a:path h="702000" w="683623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1648768" y="9648593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973054" y="-813230"/>
            <a:ext cx="6592069" cy="5665059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68" y="0"/>
              <a:ext cx="797465" cy="698500"/>
            </a:xfrm>
            <a:custGeom>
              <a:avLst/>
              <a:gdLst/>
              <a:ahLst/>
              <a:cxnLst/>
              <a:rect r="r" b="b" t="t" l="l"/>
              <a:pathLst>
                <a:path h="698500" w="797465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104488" y="-2010197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2508631" y="9314273"/>
            <a:ext cx="11524578" cy="6935563"/>
            <a:chOff x="0" y="0"/>
            <a:chExt cx="1160673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673200" y="7394343"/>
            <a:ext cx="3741886" cy="4354195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518112" y="9062706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673200" y="602528"/>
            <a:ext cx="3297214" cy="2833543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936718" y="9948510"/>
            <a:ext cx="8328691" cy="2833543"/>
            <a:chOff x="0" y="0"/>
            <a:chExt cx="2053115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607148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213076" y="485815"/>
            <a:ext cx="2058331" cy="542885"/>
          </a:xfrm>
          <a:custGeom>
            <a:avLst/>
            <a:gdLst/>
            <a:ahLst/>
            <a:cxnLst/>
            <a:rect r="r" b="b" t="t" l="l"/>
            <a:pathLst>
              <a:path h="542885" w="2058331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892720" y="2572486"/>
            <a:ext cx="9466639" cy="6685814"/>
          </a:xfrm>
          <a:custGeom>
            <a:avLst/>
            <a:gdLst/>
            <a:ahLst/>
            <a:cxnLst/>
            <a:rect r="r" b="b" t="t" l="l"/>
            <a:pathLst>
              <a:path h="6685814" w="9466639">
                <a:moveTo>
                  <a:pt x="0" y="0"/>
                </a:moveTo>
                <a:lnTo>
                  <a:pt x="9466639" y="0"/>
                </a:lnTo>
                <a:lnTo>
                  <a:pt x="9466639" y="6685814"/>
                </a:lnTo>
                <a:lnTo>
                  <a:pt x="0" y="668581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1582510"/>
            <a:ext cx="1023235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VISTA IMPLEMENTACIÓN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17462" y="311604"/>
            <a:ext cx="3389686" cy="3415392"/>
            <a:chOff x="0" y="0"/>
            <a:chExt cx="696717" cy="70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547" y="0"/>
              <a:ext cx="683623" cy="702000"/>
            </a:xfrm>
            <a:custGeom>
              <a:avLst/>
              <a:gdLst/>
              <a:ahLst/>
              <a:cxnLst/>
              <a:rect r="r" b="b" t="t" l="l"/>
              <a:pathLst>
                <a:path h="702000" w="683623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1648768" y="9648593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973054" y="-813230"/>
            <a:ext cx="6592069" cy="5665059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68" y="0"/>
              <a:ext cx="797465" cy="698500"/>
            </a:xfrm>
            <a:custGeom>
              <a:avLst/>
              <a:gdLst/>
              <a:ahLst/>
              <a:cxnLst/>
              <a:rect r="r" b="b" t="t" l="l"/>
              <a:pathLst>
                <a:path h="698500" w="797465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104488" y="-2010197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2508631" y="9314273"/>
            <a:ext cx="11524578" cy="6935563"/>
            <a:chOff x="0" y="0"/>
            <a:chExt cx="1160673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673200" y="7394343"/>
            <a:ext cx="3741886" cy="4354195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518112" y="9062706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673200" y="602528"/>
            <a:ext cx="3297214" cy="2833543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936718" y="9948510"/>
            <a:ext cx="8328691" cy="2833543"/>
            <a:chOff x="0" y="0"/>
            <a:chExt cx="2053115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607148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213076" y="485815"/>
            <a:ext cx="2058331" cy="542885"/>
          </a:xfrm>
          <a:custGeom>
            <a:avLst/>
            <a:gdLst/>
            <a:ahLst/>
            <a:cxnLst/>
            <a:rect r="r" b="b" t="t" l="l"/>
            <a:pathLst>
              <a:path h="542885" w="2058331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800966" y="2496910"/>
            <a:ext cx="10327340" cy="7151683"/>
          </a:xfrm>
          <a:custGeom>
            <a:avLst/>
            <a:gdLst/>
            <a:ahLst/>
            <a:cxnLst/>
            <a:rect r="r" b="b" t="t" l="l"/>
            <a:pathLst>
              <a:path h="7151683" w="10327340">
                <a:moveTo>
                  <a:pt x="0" y="0"/>
                </a:moveTo>
                <a:lnTo>
                  <a:pt x="10327339" y="0"/>
                </a:lnTo>
                <a:lnTo>
                  <a:pt x="10327339" y="7151683"/>
                </a:lnTo>
                <a:lnTo>
                  <a:pt x="0" y="71516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1582510"/>
            <a:ext cx="8706886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VISTA PROCESOS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17462" y="311604"/>
            <a:ext cx="3389686" cy="3415392"/>
            <a:chOff x="0" y="0"/>
            <a:chExt cx="696717" cy="70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547" y="0"/>
              <a:ext cx="683623" cy="702000"/>
            </a:xfrm>
            <a:custGeom>
              <a:avLst/>
              <a:gdLst/>
              <a:ahLst/>
              <a:cxnLst/>
              <a:rect r="r" b="b" t="t" l="l"/>
              <a:pathLst>
                <a:path h="702000" w="683623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1648768" y="9648593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973054" y="-813230"/>
            <a:ext cx="6592069" cy="5665059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68" y="0"/>
              <a:ext cx="797465" cy="698500"/>
            </a:xfrm>
            <a:custGeom>
              <a:avLst/>
              <a:gdLst/>
              <a:ahLst/>
              <a:cxnLst/>
              <a:rect r="r" b="b" t="t" l="l"/>
              <a:pathLst>
                <a:path h="698500" w="797465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104488" y="-2010197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2508631" y="9314273"/>
            <a:ext cx="11524578" cy="6935563"/>
            <a:chOff x="0" y="0"/>
            <a:chExt cx="1160673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673200" y="7394343"/>
            <a:ext cx="3741886" cy="4354195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518112" y="9062706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673200" y="602528"/>
            <a:ext cx="3297214" cy="2833543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936718" y="9948510"/>
            <a:ext cx="8328691" cy="2833543"/>
            <a:chOff x="0" y="0"/>
            <a:chExt cx="2053115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607148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213076" y="485815"/>
            <a:ext cx="2058331" cy="542885"/>
          </a:xfrm>
          <a:custGeom>
            <a:avLst/>
            <a:gdLst/>
            <a:ahLst/>
            <a:cxnLst/>
            <a:rect r="r" b="b" t="t" l="l"/>
            <a:pathLst>
              <a:path h="542885" w="2058331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269870" y="2444212"/>
            <a:ext cx="9389531" cy="7499888"/>
          </a:xfrm>
          <a:custGeom>
            <a:avLst/>
            <a:gdLst/>
            <a:ahLst/>
            <a:cxnLst/>
            <a:rect r="r" b="b" t="t" l="l"/>
            <a:pathLst>
              <a:path h="7499888" w="9389531">
                <a:moveTo>
                  <a:pt x="0" y="0"/>
                </a:moveTo>
                <a:lnTo>
                  <a:pt x="9389531" y="0"/>
                </a:lnTo>
                <a:lnTo>
                  <a:pt x="9389531" y="7499888"/>
                </a:lnTo>
                <a:lnTo>
                  <a:pt x="0" y="74998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1582510"/>
            <a:ext cx="8706886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VISTA FISICA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65318" y="2643709"/>
            <a:ext cx="12019034" cy="6670564"/>
          </a:xfrm>
          <a:custGeom>
            <a:avLst/>
            <a:gdLst/>
            <a:ahLst/>
            <a:cxnLst/>
            <a:rect r="r" b="b" t="t" l="l"/>
            <a:pathLst>
              <a:path h="6670564" w="12019034">
                <a:moveTo>
                  <a:pt x="0" y="0"/>
                </a:moveTo>
                <a:lnTo>
                  <a:pt x="12019034" y="0"/>
                </a:lnTo>
                <a:lnTo>
                  <a:pt x="12019034" y="6670564"/>
                </a:lnTo>
                <a:lnTo>
                  <a:pt x="0" y="667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217462" y="311604"/>
            <a:ext cx="3389686" cy="3415392"/>
            <a:chOff x="0" y="0"/>
            <a:chExt cx="696717" cy="70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547" y="0"/>
              <a:ext cx="683623" cy="702000"/>
            </a:xfrm>
            <a:custGeom>
              <a:avLst/>
              <a:gdLst/>
              <a:ahLst/>
              <a:cxnLst/>
              <a:rect r="r" b="b" t="t" l="l"/>
              <a:pathLst>
                <a:path h="702000" w="683623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true" rot="0">
            <a:off x="11648768" y="9648593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973054" y="-813230"/>
            <a:ext cx="6592069" cy="5665059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668" y="0"/>
              <a:ext cx="797465" cy="698500"/>
            </a:xfrm>
            <a:custGeom>
              <a:avLst/>
              <a:gdLst/>
              <a:ahLst/>
              <a:cxnLst/>
              <a:rect r="r" b="b" t="t" l="l"/>
              <a:pathLst>
                <a:path h="698500" w="797465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2104488" y="-2010197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2508631" y="9314273"/>
            <a:ext cx="11524578" cy="6935563"/>
            <a:chOff x="0" y="0"/>
            <a:chExt cx="1160673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673200" y="7394343"/>
            <a:ext cx="3741886" cy="4354195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518112" y="9062706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6673200" y="602528"/>
            <a:ext cx="3297214" cy="2833543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936718" y="9948510"/>
            <a:ext cx="8328691" cy="2833543"/>
            <a:chOff x="0" y="0"/>
            <a:chExt cx="2053115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7607148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213076" y="485815"/>
            <a:ext cx="2058331" cy="542885"/>
          </a:xfrm>
          <a:custGeom>
            <a:avLst/>
            <a:gdLst/>
            <a:ahLst/>
            <a:cxnLst/>
            <a:rect r="r" b="b" t="t" l="l"/>
            <a:pathLst>
              <a:path h="542885" w="2058331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1582510"/>
            <a:ext cx="1088186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ELEMENTOS VISTA FISICA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17462" y="311604"/>
            <a:ext cx="3389686" cy="3415392"/>
            <a:chOff x="0" y="0"/>
            <a:chExt cx="696717" cy="70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547" y="0"/>
              <a:ext cx="683623" cy="702000"/>
            </a:xfrm>
            <a:custGeom>
              <a:avLst/>
              <a:gdLst/>
              <a:ahLst/>
              <a:cxnLst/>
              <a:rect r="r" b="b" t="t" l="l"/>
              <a:pathLst>
                <a:path h="702000" w="683623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1648768" y="9648593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936718" y="4117521"/>
            <a:ext cx="16273838" cy="1902563"/>
            <a:chOff x="0" y="0"/>
            <a:chExt cx="4286114" cy="5010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6114" cy="501087"/>
            </a:xfrm>
            <a:custGeom>
              <a:avLst/>
              <a:gdLst/>
              <a:ahLst/>
              <a:cxnLst/>
              <a:rect r="r" b="b" t="t" l="l"/>
              <a:pathLst>
                <a:path h="501087" w="4286114">
                  <a:moveTo>
                    <a:pt x="47573" y="0"/>
                  </a:moveTo>
                  <a:lnTo>
                    <a:pt x="4238541" y="0"/>
                  </a:lnTo>
                  <a:cubicBezTo>
                    <a:pt x="4251158" y="0"/>
                    <a:pt x="4263258" y="5012"/>
                    <a:pt x="4272180" y="13934"/>
                  </a:cubicBezTo>
                  <a:cubicBezTo>
                    <a:pt x="4281101" y="22855"/>
                    <a:pt x="4286114" y="34956"/>
                    <a:pt x="4286114" y="47573"/>
                  </a:cubicBezTo>
                  <a:lnTo>
                    <a:pt x="4286114" y="453514"/>
                  </a:lnTo>
                  <a:cubicBezTo>
                    <a:pt x="4286114" y="466131"/>
                    <a:pt x="4281101" y="478231"/>
                    <a:pt x="4272180" y="487153"/>
                  </a:cubicBezTo>
                  <a:cubicBezTo>
                    <a:pt x="4263258" y="496074"/>
                    <a:pt x="4251158" y="501087"/>
                    <a:pt x="4238541" y="501087"/>
                  </a:cubicBezTo>
                  <a:lnTo>
                    <a:pt x="47573" y="501087"/>
                  </a:lnTo>
                  <a:cubicBezTo>
                    <a:pt x="34956" y="501087"/>
                    <a:pt x="22855" y="496074"/>
                    <a:pt x="13934" y="487153"/>
                  </a:cubicBezTo>
                  <a:cubicBezTo>
                    <a:pt x="5012" y="478231"/>
                    <a:pt x="0" y="466131"/>
                    <a:pt x="0" y="453514"/>
                  </a:cubicBezTo>
                  <a:lnTo>
                    <a:pt x="0" y="47573"/>
                  </a:lnTo>
                  <a:cubicBezTo>
                    <a:pt x="0" y="34956"/>
                    <a:pt x="5012" y="22855"/>
                    <a:pt x="13934" y="13934"/>
                  </a:cubicBezTo>
                  <a:cubicBezTo>
                    <a:pt x="22855" y="5012"/>
                    <a:pt x="34956" y="0"/>
                    <a:pt x="47573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286114" cy="548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077486" y="4344414"/>
            <a:ext cx="1833367" cy="1833367"/>
          </a:xfrm>
          <a:custGeom>
            <a:avLst/>
            <a:gdLst/>
            <a:ahLst/>
            <a:cxnLst/>
            <a:rect r="r" b="b" t="t" l="l"/>
            <a:pathLst>
              <a:path h="1833367" w="1833367">
                <a:moveTo>
                  <a:pt x="0" y="0"/>
                </a:moveTo>
                <a:lnTo>
                  <a:pt x="1833368" y="0"/>
                </a:lnTo>
                <a:lnTo>
                  <a:pt x="1833368" y="1833367"/>
                </a:lnTo>
                <a:lnTo>
                  <a:pt x="0" y="183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98835" y="4344414"/>
            <a:ext cx="1833367" cy="1833367"/>
          </a:xfrm>
          <a:custGeom>
            <a:avLst/>
            <a:gdLst/>
            <a:ahLst/>
            <a:cxnLst/>
            <a:rect r="r" b="b" t="t" l="l"/>
            <a:pathLst>
              <a:path h="1833367" w="1833367">
                <a:moveTo>
                  <a:pt x="0" y="0"/>
                </a:moveTo>
                <a:lnTo>
                  <a:pt x="1833367" y="0"/>
                </a:lnTo>
                <a:lnTo>
                  <a:pt x="1833367" y="1833367"/>
                </a:lnTo>
                <a:lnTo>
                  <a:pt x="0" y="183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38161" y="4344414"/>
            <a:ext cx="1833367" cy="1833367"/>
          </a:xfrm>
          <a:custGeom>
            <a:avLst/>
            <a:gdLst/>
            <a:ahLst/>
            <a:cxnLst/>
            <a:rect r="r" b="b" t="t" l="l"/>
            <a:pathLst>
              <a:path h="1833367" w="1833367">
                <a:moveTo>
                  <a:pt x="0" y="0"/>
                </a:moveTo>
                <a:lnTo>
                  <a:pt x="1833367" y="0"/>
                </a:lnTo>
                <a:lnTo>
                  <a:pt x="1833367" y="1833367"/>
                </a:lnTo>
                <a:lnTo>
                  <a:pt x="0" y="183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4973054" y="-813230"/>
            <a:ext cx="6592069" cy="5665059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668" y="0"/>
              <a:ext cx="797465" cy="698500"/>
            </a:xfrm>
            <a:custGeom>
              <a:avLst/>
              <a:gdLst/>
              <a:ahLst/>
              <a:cxnLst/>
              <a:rect r="r" b="b" t="t" l="l"/>
              <a:pathLst>
                <a:path h="698500" w="797465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591131" y="4344414"/>
            <a:ext cx="1448776" cy="144877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430456" y="4344414"/>
            <a:ext cx="1448776" cy="144877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-2104488" y="-2010197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508631" y="9314273"/>
            <a:ext cx="11524578" cy="6935563"/>
            <a:chOff x="0" y="0"/>
            <a:chExt cx="1160673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673200" y="7394343"/>
            <a:ext cx="3741886" cy="4354195"/>
            <a:chOff x="0" y="0"/>
            <a:chExt cx="6985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-518112" y="9062706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2269782" y="4344414"/>
            <a:ext cx="1448776" cy="1448776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673200" y="602528"/>
            <a:ext cx="3297214" cy="2833543"/>
            <a:chOff x="0" y="0"/>
            <a:chExt cx="812800" cy="6985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-936718" y="9948510"/>
            <a:ext cx="8328691" cy="2833543"/>
            <a:chOff x="0" y="0"/>
            <a:chExt cx="2053115" cy="6985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2919229" y="4730243"/>
            <a:ext cx="792580" cy="721248"/>
          </a:xfrm>
          <a:custGeom>
            <a:avLst/>
            <a:gdLst/>
            <a:ahLst/>
            <a:cxnLst/>
            <a:rect r="r" b="b" t="t" l="l"/>
            <a:pathLst>
              <a:path h="721248" w="792580">
                <a:moveTo>
                  <a:pt x="0" y="0"/>
                </a:moveTo>
                <a:lnTo>
                  <a:pt x="792580" y="0"/>
                </a:lnTo>
                <a:lnTo>
                  <a:pt x="792580" y="721248"/>
                </a:lnTo>
                <a:lnTo>
                  <a:pt x="0" y="7212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7781334" y="4692943"/>
            <a:ext cx="747021" cy="751719"/>
          </a:xfrm>
          <a:custGeom>
            <a:avLst/>
            <a:gdLst/>
            <a:ahLst/>
            <a:cxnLst/>
            <a:rect r="r" b="b" t="t" l="l"/>
            <a:pathLst>
              <a:path h="751719" w="747021">
                <a:moveTo>
                  <a:pt x="0" y="0"/>
                </a:moveTo>
                <a:lnTo>
                  <a:pt x="747021" y="0"/>
                </a:lnTo>
                <a:lnTo>
                  <a:pt x="747021" y="751719"/>
                </a:lnTo>
                <a:lnTo>
                  <a:pt x="0" y="7517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2628981" y="4730243"/>
            <a:ext cx="730378" cy="721248"/>
          </a:xfrm>
          <a:custGeom>
            <a:avLst/>
            <a:gdLst/>
            <a:ahLst/>
            <a:cxnLst/>
            <a:rect r="r" b="b" t="t" l="l"/>
            <a:pathLst>
              <a:path h="721248" w="730378">
                <a:moveTo>
                  <a:pt x="0" y="0"/>
                </a:moveTo>
                <a:lnTo>
                  <a:pt x="730378" y="0"/>
                </a:lnTo>
                <a:lnTo>
                  <a:pt x="730378" y="721248"/>
                </a:lnTo>
                <a:lnTo>
                  <a:pt x="0" y="7212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7607148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-213076" y="485815"/>
            <a:ext cx="2058331" cy="542885"/>
          </a:xfrm>
          <a:custGeom>
            <a:avLst/>
            <a:gdLst/>
            <a:ahLst/>
            <a:cxnLst/>
            <a:rect r="r" b="b" t="t" l="l"/>
            <a:pathLst>
              <a:path h="542885" w="2058331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028700" y="1582510"/>
            <a:ext cx="749433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INDICE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36635" y="6399468"/>
            <a:ext cx="3957767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Contexto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175961" y="6399468"/>
            <a:ext cx="3957767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Requerimientos Funcionales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015286" y="6399468"/>
            <a:ext cx="3957767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Requerimientos No Funcionales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17462" y="311604"/>
            <a:ext cx="3389686" cy="3415392"/>
            <a:chOff x="0" y="0"/>
            <a:chExt cx="696717" cy="70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547" y="0"/>
              <a:ext cx="683623" cy="702000"/>
            </a:xfrm>
            <a:custGeom>
              <a:avLst/>
              <a:gdLst/>
              <a:ahLst/>
              <a:cxnLst/>
              <a:rect r="r" b="b" t="t" l="l"/>
              <a:pathLst>
                <a:path h="702000" w="683623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1648768" y="9648593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936718" y="4117521"/>
            <a:ext cx="16273838" cy="1902563"/>
            <a:chOff x="0" y="0"/>
            <a:chExt cx="4286114" cy="5010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6114" cy="501087"/>
            </a:xfrm>
            <a:custGeom>
              <a:avLst/>
              <a:gdLst/>
              <a:ahLst/>
              <a:cxnLst/>
              <a:rect r="r" b="b" t="t" l="l"/>
              <a:pathLst>
                <a:path h="501087" w="4286114">
                  <a:moveTo>
                    <a:pt x="47573" y="0"/>
                  </a:moveTo>
                  <a:lnTo>
                    <a:pt x="4238541" y="0"/>
                  </a:lnTo>
                  <a:cubicBezTo>
                    <a:pt x="4251158" y="0"/>
                    <a:pt x="4263258" y="5012"/>
                    <a:pt x="4272180" y="13934"/>
                  </a:cubicBezTo>
                  <a:cubicBezTo>
                    <a:pt x="4281101" y="22855"/>
                    <a:pt x="4286114" y="34956"/>
                    <a:pt x="4286114" y="47573"/>
                  </a:cubicBezTo>
                  <a:lnTo>
                    <a:pt x="4286114" y="453514"/>
                  </a:lnTo>
                  <a:cubicBezTo>
                    <a:pt x="4286114" y="466131"/>
                    <a:pt x="4281101" y="478231"/>
                    <a:pt x="4272180" y="487153"/>
                  </a:cubicBezTo>
                  <a:cubicBezTo>
                    <a:pt x="4263258" y="496074"/>
                    <a:pt x="4251158" y="501087"/>
                    <a:pt x="4238541" y="501087"/>
                  </a:cubicBezTo>
                  <a:lnTo>
                    <a:pt x="47573" y="501087"/>
                  </a:lnTo>
                  <a:cubicBezTo>
                    <a:pt x="34956" y="501087"/>
                    <a:pt x="22855" y="496074"/>
                    <a:pt x="13934" y="487153"/>
                  </a:cubicBezTo>
                  <a:cubicBezTo>
                    <a:pt x="5012" y="478231"/>
                    <a:pt x="0" y="466131"/>
                    <a:pt x="0" y="453514"/>
                  </a:cubicBezTo>
                  <a:lnTo>
                    <a:pt x="0" y="47573"/>
                  </a:lnTo>
                  <a:cubicBezTo>
                    <a:pt x="0" y="34956"/>
                    <a:pt x="5012" y="22855"/>
                    <a:pt x="13934" y="13934"/>
                  </a:cubicBezTo>
                  <a:cubicBezTo>
                    <a:pt x="22855" y="5012"/>
                    <a:pt x="34956" y="0"/>
                    <a:pt x="47573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286114" cy="548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077486" y="4344414"/>
            <a:ext cx="1833367" cy="1833367"/>
          </a:xfrm>
          <a:custGeom>
            <a:avLst/>
            <a:gdLst/>
            <a:ahLst/>
            <a:cxnLst/>
            <a:rect r="r" b="b" t="t" l="l"/>
            <a:pathLst>
              <a:path h="1833367" w="1833367">
                <a:moveTo>
                  <a:pt x="0" y="0"/>
                </a:moveTo>
                <a:lnTo>
                  <a:pt x="1833368" y="0"/>
                </a:lnTo>
                <a:lnTo>
                  <a:pt x="1833368" y="1833367"/>
                </a:lnTo>
                <a:lnTo>
                  <a:pt x="0" y="183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98835" y="4344414"/>
            <a:ext cx="1833367" cy="1833367"/>
          </a:xfrm>
          <a:custGeom>
            <a:avLst/>
            <a:gdLst/>
            <a:ahLst/>
            <a:cxnLst/>
            <a:rect r="r" b="b" t="t" l="l"/>
            <a:pathLst>
              <a:path h="1833367" w="1833367">
                <a:moveTo>
                  <a:pt x="0" y="0"/>
                </a:moveTo>
                <a:lnTo>
                  <a:pt x="1833367" y="0"/>
                </a:lnTo>
                <a:lnTo>
                  <a:pt x="1833367" y="1833367"/>
                </a:lnTo>
                <a:lnTo>
                  <a:pt x="0" y="183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38161" y="4344414"/>
            <a:ext cx="1833367" cy="1833367"/>
          </a:xfrm>
          <a:custGeom>
            <a:avLst/>
            <a:gdLst/>
            <a:ahLst/>
            <a:cxnLst/>
            <a:rect r="r" b="b" t="t" l="l"/>
            <a:pathLst>
              <a:path h="1833367" w="1833367">
                <a:moveTo>
                  <a:pt x="0" y="0"/>
                </a:moveTo>
                <a:lnTo>
                  <a:pt x="1833367" y="0"/>
                </a:lnTo>
                <a:lnTo>
                  <a:pt x="1833367" y="1833367"/>
                </a:lnTo>
                <a:lnTo>
                  <a:pt x="0" y="183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4973054" y="-813230"/>
            <a:ext cx="6592069" cy="5665059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668" y="0"/>
              <a:ext cx="797465" cy="698500"/>
            </a:xfrm>
            <a:custGeom>
              <a:avLst/>
              <a:gdLst/>
              <a:ahLst/>
              <a:cxnLst/>
              <a:rect r="r" b="b" t="t" l="l"/>
              <a:pathLst>
                <a:path h="698500" w="797465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591131" y="4344414"/>
            <a:ext cx="1448776" cy="144877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430456" y="4344414"/>
            <a:ext cx="1448776" cy="144877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-2104488" y="-2010197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508631" y="9314273"/>
            <a:ext cx="11524578" cy="6935563"/>
            <a:chOff x="0" y="0"/>
            <a:chExt cx="1160673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673200" y="7394343"/>
            <a:ext cx="3741886" cy="4354195"/>
            <a:chOff x="0" y="0"/>
            <a:chExt cx="6985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-518112" y="9062706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2269782" y="4344414"/>
            <a:ext cx="1448776" cy="1448776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673200" y="602528"/>
            <a:ext cx="3297214" cy="2833543"/>
            <a:chOff x="0" y="0"/>
            <a:chExt cx="812800" cy="6985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-936718" y="9948510"/>
            <a:ext cx="8328691" cy="2833543"/>
            <a:chOff x="0" y="0"/>
            <a:chExt cx="2053115" cy="6985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2919229" y="4730243"/>
            <a:ext cx="792580" cy="721248"/>
          </a:xfrm>
          <a:custGeom>
            <a:avLst/>
            <a:gdLst/>
            <a:ahLst/>
            <a:cxnLst/>
            <a:rect r="r" b="b" t="t" l="l"/>
            <a:pathLst>
              <a:path h="721248" w="792580">
                <a:moveTo>
                  <a:pt x="0" y="0"/>
                </a:moveTo>
                <a:lnTo>
                  <a:pt x="792580" y="0"/>
                </a:lnTo>
                <a:lnTo>
                  <a:pt x="792580" y="721248"/>
                </a:lnTo>
                <a:lnTo>
                  <a:pt x="0" y="7212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7781334" y="4692943"/>
            <a:ext cx="747021" cy="751719"/>
          </a:xfrm>
          <a:custGeom>
            <a:avLst/>
            <a:gdLst/>
            <a:ahLst/>
            <a:cxnLst/>
            <a:rect r="r" b="b" t="t" l="l"/>
            <a:pathLst>
              <a:path h="751719" w="747021">
                <a:moveTo>
                  <a:pt x="0" y="0"/>
                </a:moveTo>
                <a:lnTo>
                  <a:pt x="747021" y="0"/>
                </a:lnTo>
                <a:lnTo>
                  <a:pt x="747021" y="751719"/>
                </a:lnTo>
                <a:lnTo>
                  <a:pt x="0" y="7517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2628981" y="4730243"/>
            <a:ext cx="730378" cy="721248"/>
          </a:xfrm>
          <a:custGeom>
            <a:avLst/>
            <a:gdLst/>
            <a:ahLst/>
            <a:cxnLst/>
            <a:rect r="r" b="b" t="t" l="l"/>
            <a:pathLst>
              <a:path h="721248" w="730378">
                <a:moveTo>
                  <a:pt x="0" y="0"/>
                </a:moveTo>
                <a:lnTo>
                  <a:pt x="730378" y="0"/>
                </a:lnTo>
                <a:lnTo>
                  <a:pt x="730378" y="721248"/>
                </a:lnTo>
                <a:lnTo>
                  <a:pt x="0" y="7212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7607148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-213076" y="485815"/>
            <a:ext cx="2058331" cy="542885"/>
          </a:xfrm>
          <a:custGeom>
            <a:avLst/>
            <a:gdLst/>
            <a:ahLst/>
            <a:cxnLst/>
            <a:rect r="r" b="b" t="t" l="l"/>
            <a:pathLst>
              <a:path h="542885" w="2058331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028700" y="1582510"/>
            <a:ext cx="749433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INDICE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36635" y="6399468"/>
            <a:ext cx="3957767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Atributos de Calidad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175961" y="6399468"/>
            <a:ext cx="3957767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Ponderación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015286" y="6399468"/>
            <a:ext cx="3957767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Drivers Arquitectonicos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17462" y="311604"/>
            <a:ext cx="3389686" cy="3415392"/>
            <a:chOff x="0" y="0"/>
            <a:chExt cx="696717" cy="70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547" y="0"/>
              <a:ext cx="683623" cy="702000"/>
            </a:xfrm>
            <a:custGeom>
              <a:avLst/>
              <a:gdLst/>
              <a:ahLst/>
              <a:cxnLst/>
              <a:rect r="r" b="b" t="t" l="l"/>
              <a:pathLst>
                <a:path h="702000" w="683623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1648768" y="9648593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936718" y="4117521"/>
            <a:ext cx="16273838" cy="1902563"/>
            <a:chOff x="0" y="0"/>
            <a:chExt cx="4286114" cy="5010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6114" cy="501087"/>
            </a:xfrm>
            <a:custGeom>
              <a:avLst/>
              <a:gdLst/>
              <a:ahLst/>
              <a:cxnLst/>
              <a:rect r="r" b="b" t="t" l="l"/>
              <a:pathLst>
                <a:path h="501087" w="4286114">
                  <a:moveTo>
                    <a:pt x="47573" y="0"/>
                  </a:moveTo>
                  <a:lnTo>
                    <a:pt x="4238541" y="0"/>
                  </a:lnTo>
                  <a:cubicBezTo>
                    <a:pt x="4251158" y="0"/>
                    <a:pt x="4263258" y="5012"/>
                    <a:pt x="4272180" y="13934"/>
                  </a:cubicBezTo>
                  <a:cubicBezTo>
                    <a:pt x="4281101" y="22855"/>
                    <a:pt x="4286114" y="34956"/>
                    <a:pt x="4286114" y="47573"/>
                  </a:cubicBezTo>
                  <a:lnTo>
                    <a:pt x="4286114" y="453514"/>
                  </a:lnTo>
                  <a:cubicBezTo>
                    <a:pt x="4286114" y="466131"/>
                    <a:pt x="4281101" y="478231"/>
                    <a:pt x="4272180" y="487153"/>
                  </a:cubicBezTo>
                  <a:cubicBezTo>
                    <a:pt x="4263258" y="496074"/>
                    <a:pt x="4251158" y="501087"/>
                    <a:pt x="4238541" y="501087"/>
                  </a:cubicBezTo>
                  <a:lnTo>
                    <a:pt x="47573" y="501087"/>
                  </a:lnTo>
                  <a:cubicBezTo>
                    <a:pt x="34956" y="501087"/>
                    <a:pt x="22855" y="496074"/>
                    <a:pt x="13934" y="487153"/>
                  </a:cubicBezTo>
                  <a:cubicBezTo>
                    <a:pt x="5012" y="478231"/>
                    <a:pt x="0" y="466131"/>
                    <a:pt x="0" y="453514"/>
                  </a:cubicBezTo>
                  <a:lnTo>
                    <a:pt x="0" y="47573"/>
                  </a:lnTo>
                  <a:cubicBezTo>
                    <a:pt x="0" y="34956"/>
                    <a:pt x="5012" y="22855"/>
                    <a:pt x="13934" y="13934"/>
                  </a:cubicBezTo>
                  <a:cubicBezTo>
                    <a:pt x="22855" y="5012"/>
                    <a:pt x="34956" y="0"/>
                    <a:pt x="47573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286114" cy="548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077486" y="4344414"/>
            <a:ext cx="1833367" cy="1833367"/>
          </a:xfrm>
          <a:custGeom>
            <a:avLst/>
            <a:gdLst/>
            <a:ahLst/>
            <a:cxnLst/>
            <a:rect r="r" b="b" t="t" l="l"/>
            <a:pathLst>
              <a:path h="1833367" w="1833367">
                <a:moveTo>
                  <a:pt x="0" y="0"/>
                </a:moveTo>
                <a:lnTo>
                  <a:pt x="1833368" y="0"/>
                </a:lnTo>
                <a:lnTo>
                  <a:pt x="1833368" y="1833367"/>
                </a:lnTo>
                <a:lnTo>
                  <a:pt x="0" y="183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98835" y="4344414"/>
            <a:ext cx="1833367" cy="1833367"/>
          </a:xfrm>
          <a:custGeom>
            <a:avLst/>
            <a:gdLst/>
            <a:ahLst/>
            <a:cxnLst/>
            <a:rect r="r" b="b" t="t" l="l"/>
            <a:pathLst>
              <a:path h="1833367" w="1833367">
                <a:moveTo>
                  <a:pt x="0" y="0"/>
                </a:moveTo>
                <a:lnTo>
                  <a:pt x="1833367" y="0"/>
                </a:lnTo>
                <a:lnTo>
                  <a:pt x="1833367" y="1833367"/>
                </a:lnTo>
                <a:lnTo>
                  <a:pt x="0" y="183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38161" y="4344414"/>
            <a:ext cx="1833367" cy="1833367"/>
          </a:xfrm>
          <a:custGeom>
            <a:avLst/>
            <a:gdLst/>
            <a:ahLst/>
            <a:cxnLst/>
            <a:rect r="r" b="b" t="t" l="l"/>
            <a:pathLst>
              <a:path h="1833367" w="1833367">
                <a:moveTo>
                  <a:pt x="0" y="0"/>
                </a:moveTo>
                <a:lnTo>
                  <a:pt x="1833367" y="0"/>
                </a:lnTo>
                <a:lnTo>
                  <a:pt x="1833367" y="1833367"/>
                </a:lnTo>
                <a:lnTo>
                  <a:pt x="0" y="183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4973054" y="-813230"/>
            <a:ext cx="6592069" cy="5665059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668" y="0"/>
              <a:ext cx="797465" cy="698500"/>
            </a:xfrm>
            <a:custGeom>
              <a:avLst/>
              <a:gdLst/>
              <a:ahLst/>
              <a:cxnLst/>
              <a:rect r="r" b="b" t="t" l="l"/>
              <a:pathLst>
                <a:path h="698500" w="797465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591131" y="4344414"/>
            <a:ext cx="1448776" cy="144877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430456" y="4344414"/>
            <a:ext cx="1448776" cy="144877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-2104488" y="-2010197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508631" y="9314273"/>
            <a:ext cx="11524578" cy="6935563"/>
            <a:chOff x="0" y="0"/>
            <a:chExt cx="1160673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673200" y="7394343"/>
            <a:ext cx="3741886" cy="4354195"/>
            <a:chOff x="0" y="0"/>
            <a:chExt cx="6985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-518112" y="9062706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2269782" y="4344414"/>
            <a:ext cx="1448776" cy="1448776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673200" y="602528"/>
            <a:ext cx="3297214" cy="2833543"/>
            <a:chOff x="0" y="0"/>
            <a:chExt cx="812800" cy="6985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-936718" y="9948510"/>
            <a:ext cx="8328691" cy="2833543"/>
            <a:chOff x="0" y="0"/>
            <a:chExt cx="2053115" cy="6985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2919229" y="4730243"/>
            <a:ext cx="792580" cy="721248"/>
          </a:xfrm>
          <a:custGeom>
            <a:avLst/>
            <a:gdLst/>
            <a:ahLst/>
            <a:cxnLst/>
            <a:rect r="r" b="b" t="t" l="l"/>
            <a:pathLst>
              <a:path h="721248" w="792580">
                <a:moveTo>
                  <a:pt x="0" y="0"/>
                </a:moveTo>
                <a:lnTo>
                  <a:pt x="792580" y="0"/>
                </a:lnTo>
                <a:lnTo>
                  <a:pt x="792580" y="721248"/>
                </a:lnTo>
                <a:lnTo>
                  <a:pt x="0" y="7212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7781334" y="4692943"/>
            <a:ext cx="747021" cy="751719"/>
          </a:xfrm>
          <a:custGeom>
            <a:avLst/>
            <a:gdLst/>
            <a:ahLst/>
            <a:cxnLst/>
            <a:rect r="r" b="b" t="t" l="l"/>
            <a:pathLst>
              <a:path h="751719" w="747021">
                <a:moveTo>
                  <a:pt x="0" y="0"/>
                </a:moveTo>
                <a:lnTo>
                  <a:pt x="747021" y="0"/>
                </a:lnTo>
                <a:lnTo>
                  <a:pt x="747021" y="751719"/>
                </a:lnTo>
                <a:lnTo>
                  <a:pt x="0" y="7517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2628981" y="4730243"/>
            <a:ext cx="730378" cy="721248"/>
          </a:xfrm>
          <a:custGeom>
            <a:avLst/>
            <a:gdLst/>
            <a:ahLst/>
            <a:cxnLst/>
            <a:rect r="r" b="b" t="t" l="l"/>
            <a:pathLst>
              <a:path h="721248" w="730378">
                <a:moveTo>
                  <a:pt x="0" y="0"/>
                </a:moveTo>
                <a:lnTo>
                  <a:pt x="730378" y="0"/>
                </a:lnTo>
                <a:lnTo>
                  <a:pt x="730378" y="721248"/>
                </a:lnTo>
                <a:lnTo>
                  <a:pt x="0" y="7212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7607148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-213076" y="485815"/>
            <a:ext cx="2058331" cy="542885"/>
          </a:xfrm>
          <a:custGeom>
            <a:avLst/>
            <a:gdLst/>
            <a:ahLst/>
            <a:cxnLst/>
            <a:rect r="r" b="b" t="t" l="l"/>
            <a:pathLst>
              <a:path h="542885" w="2058331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028700" y="1582510"/>
            <a:ext cx="749433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INDICE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36635" y="6399468"/>
            <a:ext cx="3957767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Tácticas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175961" y="6399468"/>
            <a:ext cx="3957767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Patrones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015286" y="6399468"/>
            <a:ext cx="3957767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Escenarios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17462" y="311604"/>
            <a:ext cx="3389686" cy="3415392"/>
            <a:chOff x="0" y="0"/>
            <a:chExt cx="696717" cy="70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547" y="0"/>
              <a:ext cx="683623" cy="702000"/>
            </a:xfrm>
            <a:custGeom>
              <a:avLst/>
              <a:gdLst/>
              <a:ahLst/>
              <a:cxnLst/>
              <a:rect r="r" b="b" t="t" l="l"/>
              <a:pathLst>
                <a:path h="702000" w="683623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1648768" y="9648593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936718" y="4117521"/>
            <a:ext cx="16273838" cy="1902563"/>
            <a:chOff x="0" y="0"/>
            <a:chExt cx="4286114" cy="5010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6114" cy="501087"/>
            </a:xfrm>
            <a:custGeom>
              <a:avLst/>
              <a:gdLst/>
              <a:ahLst/>
              <a:cxnLst/>
              <a:rect r="r" b="b" t="t" l="l"/>
              <a:pathLst>
                <a:path h="501087" w="4286114">
                  <a:moveTo>
                    <a:pt x="47573" y="0"/>
                  </a:moveTo>
                  <a:lnTo>
                    <a:pt x="4238541" y="0"/>
                  </a:lnTo>
                  <a:cubicBezTo>
                    <a:pt x="4251158" y="0"/>
                    <a:pt x="4263258" y="5012"/>
                    <a:pt x="4272180" y="13934"/>
                  </a:cubicBezTo>
                  <a:cubicBezTo>
                    <a:pt x="4281101" y="22855"/>
                    <a:pt x="4286114" y="34956"/>
                    <a:pt x="4286114" y="47573"/>
                  </a:cubicBezTo>
                  <a:lnTo>
                    <a:pt x="4286114" y="453514"/>
                  </a:lnTo>
                  <a:cubicBezTo>
                    <a:pt x="4286114" y="466131"/>
                    <a:pt x="4281101" y="478231"/>
                    <a:pt x="4272180" y="487153"/>
                  </a:cubicBezTo>
                  <a:cubicBezTo>
                    <a:pt x="4263258" y="496074"/>
                    <a:pt x="4251158" y="501087"/>
                    <a:pt x="4238541" y="501087"/>
                  </a:cubicBezTo>
                  <a:lnTo>
                    <a:pt x="47573" y="501087"/>
                  </a:lnTo>
                  <a:cubicBezTo>
                    <a:pt x="34956" y="501087"/>
                    <a:pt x="22855" y="496074"/>
                    <a:pt x="13934" y="487153"/>
                  </a:cubicBezTo>
                  <a:cubicBezTo>
                    <a:pt x="5012" y="478231"/>
                    <a:pt x="0" y="466131"/>
                    <a:pt x="0" y="453514"/>
                  </a:cubicBezTo>
                  <a:lnTo>
                    <a:pt x="0" y="47573"/>
                  </a:lnTo>
                  <a:cubicBezTo>
                    <a:pt x="0" y="34956"/>
                    <a:pt x="5012" y="22855"/>
                    <a:pt x="13934" y="13934"/>
                  </a:cubicBezTo>
                  <a:cubicBezTo>
                    <a:pt x="22855" y="5012"/>
                    <a:pt x="34956" y="0"/>
                    <a:pt x="47573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286114" cy="548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973054" y="-813230"/>
            <a:ext cx="6592069" cy="5665059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668" y="0"/>
              <a:ext cx="797465" cy="698500"/>
            </a:xfrm>
            <a:custGeom>
              <a:avLst/>
              <a:gdLst/>
              <a:ahLst/>
              <a:cxnLst/>
              <a:rect r="r" b="b" t="t" l="l"/>
              <a:pathLst>
                <a:path h="698500" w="797465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775868" y="4366479"/>
            <a:ext cx="1448776" cy="144877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104488" y="-2010197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2508631" y="9314273"/>
            <a:ext cx="11524578" cy="6935563"/>
            <a:chOff x="0" y="0"/>
            <a:chExt cx="1160673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673200" y="7394343"/>
            <a:ext cx="3741886" cy="4354195"/>
            <a:chOff x="0" y="0"/>
            <a:chExt cx="6985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-518112" y="9062706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6673200" y="602528"/>
            <a:ext cx="3297214" cy="2833543"/>
            <a:chOff x="0" y="0"/>
            <a:chExt cx="812800" cy="698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936718" y="9948510"/>
            <a:ext cx="8328691" cy="2833543"/>
            <a:chOff x="0" y="0"/>
            <a:chExt cx="2053115" cy="698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30148" y="4366479"/>
            <a:ext cx="1448776" cy="1448776"/>
            <a:chOff x="0" y="0"/>
            <a:chExt cx="1931702" cy="1931702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1931702" cy="1931702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0">
              <a:off x="437464" y="514438"/>
              <a:ext cx="1056774" cy="961664"/>
            </a:xfrm>
            <a:custGeom>
              <a:avLst/>
              <a:gdLst/>
              <a:ahLst/>
              <a:cxnLst/>
              <a:rect r="r" b="b" t="t" l="l"/>
              <a:pathLst>
                <a:path h="961664" w="1056774">
                  <a:moveTo>
                    <a:pt x="0" y="0"/>
                  </a:moveTo>
                  <a:lnTo>
                    <a:pt x="1056774" y="0"/>
                  </a:lnTo>
                  <a:lnTo>
                    <a:pt x="1056774" y="961664"/>
                  </a:lnTo>
                  <a:lnTo>
                    <a:pt x="0" y="961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5126745" y="4715007"/>
            <a:ext cx="747021" cy="751719"/>
          </a:xfrm>
          <a:custGeom>
            <a:avLst/>
            <a:gdLst/>
            <a:ahLst/>
            <a:cxnLst/>
            <a:rect r="r" b="b" t="t" l="l"/>
            <a:pathLst>
              <a:path h="751719" w="747021">
                <a:moveTo>
                  <a:pt x="0" y="0"/>
                </a:moveTo>
                <a:lnTo>
                  <a:pt x="747021" y="0"/>
                </a:lnTo>
                <a:lnTo>
                  <a:pt x="747021" y="751720"/>
                </a:lnTo>
                <a:lnTo>
                  <a:pt x="0" y="7517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8739244" y="4344414"/>
            <a:ext cx="1448776" cy="1448776"/>
            <a:chOff x="0" y="0"/>
            <a:chExt cx="1931702" cy="1931702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1931702" cy="1931702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40" id="40"/>
            <p:cNvSpPr/>
            <p:nvPr/>
          </p:nvSpPr>
          <p:spPr>
            <a:xfrm flipH="false" flipV="false" rot="0">
              <a:off x="478932" y="514438"/>
              <a:ext cx="973837" cy="961664"/>
            </a:xfrm>
            <a:custGeom>
              <a:avLst/>
              <a:gdLst/>
              <a:ahLst/>
              <a:cxnLst/>
              <a:rect r="r" b="b" t="t" l="l"/>
              <a:pathLst>
                <a:path h="961664" w="973837">
                  <a:moveTo>
                    <a:pt x="0" y="0"/>
                  </a:moveTo>
                  <a:lnTo>
                    <a:pt x="973837" y="0"/>
                  </a:lnTo>
                  <a:lnTo>
                    <a:pt x="973837" y="961664"/>
                  </a:lnTo>
                  <a:lnTo>
                    <a:pt x="0" y="961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41" id="41"/>
          <p:cNvSpPr/>
          <p:nvPr/>
        </p:nvSpPr>
        <p:spPr>
          <a:xfrm flipH="false" flipV="false" rot="0">
            <a:off x="17607148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-213076" y="485815"/>
            <a:ext cx="2058331" cy="542885"/>
          </a:xfrm>
          <a:custGeom>
            <a:avLst/>
            <a:gdLst/>
            <a:ahLst/>
            <a:cxnLst/>
            <a:rect r="r" b="b" t="t" l="l"/>
            <a:pathLst>
              <a:path h="542885" w="2058331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1028700" y="1582510"/>
            <a:ext cx="749433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INDICE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01485" y="6399468"/>
            <a:ext cx="2706102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Vista Logica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711809" y="6399468"/>
            <a:ext cx="3957767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Vista de Implementación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148081" y="6399468"/>
            <a:ext cx="282344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Vista de Procesos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2059138" y="4344414"/>
            <a:ext cx="1448776" cy="1448776"/>
            <a:chOff x="0" y="0"/>
            <a:chExt cx="1931702" cy="1931702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1931702" cy="1931702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51" id="51"/>
            <p:cNvSpPr/>
            <p:nvPr/>
          </p:nvSpPr>
          <p:spPr>
            <a:xfrm flipH="false" flipV="false" rot="0">
              <a:off x="478932" y="514438"/>
              <a:ext cx="973837" cy="961664"/>
            </a:xfrm>
            <a:custGeom>
              <a:avLst/>
              <a:gdLst/>
              <a:ahLst/>
              <a:cxnLst/>
              <a:rect r="r" b="b" t="t" l="l"/>
              <a:pathLst>
                <a:path h="961664" w="973837">
                  <a:moveTo>
                    <a:pt x="0" y="0"/>
                  </a:moveTo>
                  <a:lnTo>
                    <a:pt x="973837" y="0"/>
                  </a:lnTo>
                  <a:lnTo>
                    <a:pt x="973837" y="961664"/>
                  </a:lnTo>
                  <a:lnTo>
                    <a:pt x="0" y="961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2" id="52"/>
          <p:cNvSpPr txBox="true"/>
          <p:nvPr/>
        </p:nvSpPr>
        <p:spPr>
          <a:xfrm rot="0">
            <a:off x="11450033" y="6399468"/>
            <a:ext cx="2666988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Vista Física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443720" y="3273975"/>
            <a:ext cx="10502929" cy="9025955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13" y="0"/>
              <a:ext cx="8031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75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9562753" y="9348534"/>
            <a:ext cx="3759752" cy="3332081"/>
          </a:xfrm>
          <a:custGeom>
            <a:avLst/>
            <a:gdLst/>
            <a:ahLst/>
            <a:cxnLst/>
            <a:rect r="r" b="b" t="t" l="l"/>
            <a:pathLst>
              <a:path h="3332081" w="3759752">
                <a:moveTo>
                  <a:pt x="0" y="3332081"/>
                </a:moveTo>
                <a:lnTo>
                  <a:pt x="3759752" y="3332081"/>
                </a:lnTo>
                <a:lnTo>
                  <a:pt x="3759752" y="0"/>
                </a:lnTo>
                <a:lnTo>
                  <a:pt x="0" y="0"/>
                </a:lnTo>
                <a:lnTo>
                  <a:pt x="0" y="3332081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038415" y="3810817"/>
            <a:ext cx="3389686" cy="2665365"/>
            <a:chOff x="0" y="0"/>
            <a:chExt cx="696717" cy="547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7353578">
            <a:off x="1207125" y="8414815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78345" y="6920033"/>
            <a:ext cx="3730241" cy="3205676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587" y="0"/>
              <a:ext cx="805626" cy="698500"/>
            </a:xfrm>
            <a:custGeom>
              <a:avLst/>
              <a:gdLst/>
              <a:ahLst/>
              <a:cxnLst/>
              <a:rect r="r" b="b" t="t" l="l"/>
              <a:pathLst>
                <a:path h="698500" w="805626">
                  <a:moveTo>
                    <a:pt x="799819" y="365395"/>
                  </a:moveTo>
                  <a:lnTo>
                    <a:pt x="615407" y="682355"/>
                  </a:lnTo>
                  <a:cubicBezTo>
                    <a:pt x="609591" y="692351"/>
                    <a:pt x="598899" y="698500"/>
                    <a:pt x="587334" y="698500"/>
                  </a:cubicBezTo>
                  <a:lnTo>
                    <a:pt x="218292" y="698500"/>
                  </a:lnTo>
                  <a:cubicBezTo>
                    <a:pt x="206727" y="698500"/>
                    <a:pt x="196035" y="692351"/>
                    <a:pt x="190219" y="682355"/>
                  </a:cubicBezTo>
                  <a:lnTo>
                    <a:pt x="5807" y="365395"/>
                  </a:lnTo>
                  <a:cubicBezTo>
                    <a:pt x="0" y="355415"/>
                    <a:pt x="0" y="343085"/>
                    <a:pt x="5807" y="333105"/>
                  </a:cubicBezTo>
                  <a:lnTo>
                    <a:pt x="190219" y="16145"/>
                  </a:lnTo>
                  <a:cubicBezTo>
                    <a:pt x="196035" y="6149"/>
                    <a:pt x="206727" y="0"/>
                    <a:pt x="218292" y="0"/>
                  </a:cubicBezTo>
                  <a:lnTo>
                    <a:pt x="587334" y="0"/>
                  </a:lnTo>
                  <a:cubicBezTo>
                    <a:pt x="598899" y="0"/>
                    <a:pt x="609591" y="6149"/>
                    <a:pt x="615407" y="16145"/>
                  </a:cubicBezTo>
                  <a:lnTo>
                    <a:pt x="799819" y="333105"/>
                  </a:lnTo>
                  <a:cubicBezTo>
                    <a:pt x="805626" y="343085"/>
                    <a:pt x="805626" y="355415"/>
                    <a:pt x="799819" y="3653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4451356" y="2283375"/>
            <a:ext cx="10159941" cy="8731199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268" y="0"/>
              <a:ext cx="802265" cy="698500"/>
            </a:xfrm>
            <a:custGeom>
              <a:avLst/>
              <a:gdLst/>
              <a:ahLst/>
              <a:cxnLst/>
              <a:rect r="r" b="b" t="t" l="l"/>
              <a:pathLst>
                <a:path h="698500" w="802265">
                  <a:moveTo>
                    <a:pt x="793737" y="372961"/>
                  </a:moveTo>
                  <a:lnTo>
                    <a:pt x="618127" y="674789"/>
                  </a:lnTo>
                  <a:cubicBezTo>
                    <a:pt x="609586" y="689469"/>
                    <a:pt x="593884" y="698500"/>
                    <a:pt x="576900" y="698500"/>
                  </a:cubicBezTo>
                  <a:lnTo>
                    <a:pt x="225364" y="698500"/>
                  </a:lnTo>
                  <a:cubicBezTo>
                    <a:pt x="208380" y="698500"/>
                    <a:pt x="192678" y="689469"/>
                    <a:pt x="184137" y="674789"/>
                  </a:cubicBezTo>
                  <a:lnTo>
                    <a:pt x="8527" y="372961"/>
                  </a:lnTo>
                  <a:cubicBezTo>
                    <a:pt x="0" y="358304"/>
                    <a:pt x="0" y="340196"/>
                    <a:pt x="8527" y="325539"/>
                  </a:cubicBezTo>
                  <a:lnTo>
                    <a:pt x="184137" y="23711"/>
                  </a:lnTo>
                  <a:cubicBezTo>
                    <a:pt x="192678" y="9031"/>
                    <a:pt x="208380" y="0"/>
                    <a:pt x="225364" y="0"/>
                  </a:cubicBezTo>
                  <a:lnTo>
                    <a:pt x="576900" y="0"/>
                  </a:lnTo>
                  <a:cubicBezTo>
                    <a:pt x="593884" y="0"/>
                    <a:pt x="609586" y="9031"/>
                    <a:pt x="618127" y="23711"/>
                  </a:cubicBezTo>
                  <a:lnTo>
                    <a:pt x="793737" y="325539"/>
                  </a:lnTo>
                  <a:cubicBezTo>
                    <a:pt x="802264" y="340196"/>
                    <a:pt x="802264" y="358304"/>
                    <a:pt x="793737" y="372961"/>
                  </a:cubicBezTo>
                  <a:close/>
                </a:path>
              </a:pathLst>
            </a:custGeom>
            <a:blipFill>
              <a:blip r:embed="rId6"/>
              <a:stretch>
                <a:fillRect l="-15443" t="0" r="-15443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5708585" y="2283375"/>
            <a:ext cx="749433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442629" y="-5751980"/>
            <a:ext cx="10502929" cy="9025955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813" y="0"/>
              <a:ext cx="8031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75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573908" y="-4096368"/>
            <a:ext cx="8000049" cy="6875042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18" y="0"/>
              <a:ext cx="800164" cy="698500"/>
            </a:xfrm>
            <a:custGeom>
              <a:avLst/>
              <a:gdLst/>
              <a:ahLst/>
              <a:cxnLst/>
              <a:rect r="r" b="b" t="t" l="l"/>
              <a:pathLst>
                <a:path h="698500" w="800164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925325" y="440431"/>
            <a:ext cx="3297214" cy="2833543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-988600" y="-658846"/>
            <a:ext cx="2966944" cy="2570115"/>
          </a:xfrm>
          <a:custGeom>
            <a:avLst/>
            <a:gdLst/>
            <a:ahLst/>
            <a:cxnLst/>
            <a:rect r="r" b="b" t="t" l="l"/>
            <a:pathLst>
              <a:path h="2570115" w="2966944">
                <a:moveTo>
                  <a:pt x="0" y="0"/>
                </a:moveTo>
                <a:lnTo>
                  <a:pt x="2966945" y="0"/>
                </a:lnTo>
                <a:lnTo>
                  <a:pt x="2966945" y="2570115"/>
                </a:lnTo>
                <a:lnTo>
                  <a:pt x="0" y="25701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675504" y="10059862"/>
            <a:ext cx="1351009" cy="454277"/>
          </a:xfrm>
          <a:custGeom>
            <a:avLst/>
            <a:gdLst/>
            <a:ahLst/>
            <a:cxnLst/>
            <a:rect r="r" b="b" t="t" l="l"/>
            <a:pathLst>
              <a:path h="454277" w="1351009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573908" y="-444369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true" rot="-10800000">
            <a:off x="16553467" y="997576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7688800" y="3855433"/>
            <a:ext cx="9570500" cy="5364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54"/>
              </a:lnSpc>
            </a:pPr>
            <a:r>
              <a:rPr lang="en-US" sz="2538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Una universidad que ha ampliado su oferta de cursos en ciencias de la computación busca automatizar la calificación de tareas de programación sencillas para atender a más de 300 estudiantes por año. El sistema debe permitir la subida, ejecución y calificación de código fuente de forma persistente y auditable. Además, debe incluir detección de plagio mediante comparación entre entregas y el servicio externo de TurnItIn, integrarse con el sistema de gestión del aprendizaje (LMS) de la universidad, y respetar fechas límite definidas por los profesores. Todo esto debe desarrollarse en un contexto con bajo presupuesto para el área de sistemas y con un LMS basado en un mainframe difícil de modificar.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17462" y="311604"/>
            <a:ext cx="3389686" cy="3415392"/>
            <a:chOff x="0" y="0"/>
            <a:chExt cx="696717" cy="70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547" y="0"/>
              <a:ext cx="683623" cy="702000"/>
            </a:xfrm>
            <a:custGeom>
              <a:avLst/>
              <a:gdLst/>
              <a:ahLst/>
              <a:cxnLst/>
              <a:rect r="r" b="b" t="t" l="l"/>
              <a:pathLst>
                <a:path h="702000" w="683623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1648768" y="9648593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973054" y="-813230"/>
            <a:ext cx="6592069" cy="5665059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68" y="0"/>
              <a:ext cx="797465" cy="698500"/>
            </a:xfrm>
            <a:custGeom>
              <a:avLst/>
              <a:gdLst/>
              <a:ahLst/>
              <a:cxnLst/>
              <a:rect r="r" b="b" t="t" l="l"/>
              <a:pathLst>
                <a:path h="698500" w="797465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104488" y="-2010197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2508631" y="9314273"/>
            <a:ext cx="11524578" cy="6935563"/>
            <a:chOff x="0" y="0"/>
            <a:chExt cx="1160673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673200" y="7394343"/>
            <a:ext cx="3741886" cy="4354195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518112" y="9062706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673200" y="602528"/>
            <a:ext cx="3297214" cy="2833543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936718" y="9948510"/>
            <a:ext cx="8328691" cy="2833543"/>
            <a:chOff x="0" y="0"/>
            <a:chExt cx="2053115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607148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213076" y="485815"/>
            <a:ext cx="2058331" cy="542885"/>
          </a:xfrm>
          <a:custGeom>
            <a:avLst/>
            <a:gdLst/>
            <a:ahLst/>
            <a:cxnLst/>
            <a:rect r="r" b="b" t="t" l="l"/>
            <a:pathLst>
              <a:path h="542885" w="2058331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700" y="1582510"/>
            <a:ext cx="7494335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REQUERIMIENTOS FUNCIONALES</a:t>
            </a:r>
          </a:p>
        </p:txBody>
      </p:sp>
      <p:graphicFrame>
        <p:nvGraphicFramePr>
          <p:cNvPr name="Object 27" id="27"/>
          <p:cNvGraphicFramePr/>
          <p:nvPr/>
        </p:nvGraphicFramePr>
        <p:xfrm>
          <a:off x="2106145" y="3537156"/>
          <a:ext cx="5029200" cy="2933700"/>
        </p:xfrm>
        <a:graphic>
          <a:graphicData uri="http://schemas.openxmlformats.org/presentationml/2006/ole">
            <p:oleObj imgW="6032500" imgH="3937000" r:id="rId1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17462" y="311604"/>
            <a:ext cx="3389686" cy="3415392"/>
            <a:chOff x="0" y="0"/>
            <a:chExt cx="696717" cy="70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547" y="0"/>
              <a:ext cx="683623" cy="702000"/>
            </a:xfrm>
            <a:custGeom>
              <a:avLst/>
              <a:gdLst/>
              <a:ahLst/>
              <a:cxnLst/>
              <a:rect r="r" b="b" t="t" l="l"/>
              <a:pathLst>
                <a:path h="702000" w="683623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1648768" y="9648593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973054" y="-813230"/>
            <a:ext cx="6592069" cy="5665059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68" y="0"/>
              <a:ext cx="797465" cy="698500"/>
            </a:xfrm>
            <a:custGeom>
              <a:avLst/>
              <a:gdLst/>
              <a:ahLst/>
              <a:cxnLst/>
              <a:rect r="r" b="b" t="t" l="l"/>
              <a:pathLst>
                <a:path h="698500" w="797465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104488" y="-2010197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2508631" y="9314273"/>
            <a:ext cx="11524578" cy="6935563"/>
            <a:chOff x="0" y="0"/>
            <a:chExt cx="1160673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673200" y="7394343"/>
            <a:ext cx="3741886" cy="4354195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518112" y="9062706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673200" y="602528"/>
            <a:ext cx="3297214" cy="2833543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936718" y="9948510"/>
            <a:ext cx="8328691" cy="2833543"/>
            <a:chOff x="0" y="0"/>
            <a:chExt cx="2053115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607148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213076" y="485815"/>
            <a:ext cx="2058331" cy="542885"/>
          </a:xfrm>
          <a:custGeom>
            <a:avLst/>
            <a:gdLst/>
            <a:ahLst/>
            <a:cxnLst/>
            <a:rect r="r" b="b" t="t" l="l"/>
            <a:pathLst>
              <a:path h="542885" w="2058331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700" y="1582510"/>
            <a:ext cx="7494335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REQUERIMIENTOS NO FUNCIONALES</a:t>
            </a:r>
          </a:p>
        </p:txBody>
      </p:sp>
      <p:graphicFrame>
        <p:nvGraphicFramePr>
          <p:cNvPr name="Object 27" id="27"/>
          <p:cNvGraphicFramePr/>
          <p:nvPr/>
        </p:nvGraphicFramePr>
        <p:xfrm>
          <a:off x="1028700" y="3547516"/>
          <a:ext cx="6286500" cy="3771900"/>
        </p:xfrm>
        <a:graphic>
          <a:graphicData uri="http://schemas.openxmlformats.org/presentationml/2006/ole">
            <p:oleObj imgW="7543800" imgH="5029200" r:id="rId1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17462" y="311604"/>
            <a:ext cx="3389686" cy="3415392"/>
            <a:chOff x="0" y="0"/>
            <a:chExt cx="696717" cy="70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547" y="0"/>
              <a:ext cx="683623" cy="702000"/>
            </a:xfrm>
            <a:custGeom>
              <a:avLst/>
              <a:gdLst/>
              <a:ahLst/>
              <a:cxnLst/>
              <a:rect r="r" b="b" t="t" l="l"/>
              <a:pathLst>
                <a:path h="702000" w="683623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1648768" y="9648593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973054" y="-813230"/>
            <a:ext cx="6592069" cy="5665059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68" y="0"/>
              <a:ext cx="797465" cy="698500"/>
            </a:xfrm>
            <a:custGeom>
              <a:avLst/>
              <a:gdLst/>
              <a:ahLst/>
              <a:cxnLst/>
              <a:rect r="r" b="b" t="t" l="l"/>
              <a:pathLst>
                <a:path h="698500" w="797465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104488" y="-2010197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2508631" y="9314273"/>
            <a:ext cx="11524578" cy="6935563"/>
            <a:chOff x="0" y="0"/>
            <a:chExt cx="1160673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673200" y="7394343"/>
            <a:ext cx="3741886" cy="4354195"/>
            <a:chOff x="0" y="0"/>
            <a:chExt cx="6985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518112" y="9062706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673200" y="602528"/>
            <a:ext cx="3297214" cy="2833543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936718" y="9948510"/>
            <a:ext cx="8328691" cy="2833543"/>
            <a:chOff x="0" y="0"/>
            <a:chExt cx="2053115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607148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213076" y="485815"/>
            <a:ext cx="2058331" cy="542885"/>
          </a:xfrm>
          <a:custGeom>
            <a:avLst/>
            <a:gdLst/>
            <a:ahLst/>
            <a:cxnLst/>
            <a:rect r="r" b="b" t="t" l="l"/>
            <a:pathLst>
              <a:path h="542885" w="2058331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52059" y="4663205"/>
            <a:ext cx="16807241" cy="3172367"/>
          </a:xfrm>
          <a:custGeom>
            <a:avLst/>
            <a:gdLst/>
            <a:ahLst/>
            <a:cxnLst/>
            <a:rect r="r" b="b" t="t" l="l"/>
            <a:pathLst>
              <a:path h="3172367" w="16807241">
                <a:moveTo>
                  <a:pt x="0" y="0"/>
                </a:moveTo>
                <a:lnTo>
                  <a:pt x="16807241" y="0"/>
                </a:lnTo>
                <a:lnTo>
                  <a:pt x="16807241" y="3172367"/>
                </a:lnTo>
                <a:lnTo>
                  <a:pt x="0" y="31723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1582510"/>
            <a:ext cx="7494335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ATRIBUTOS DE CALIDAD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DAGox_fBXEk</dc:identifier>
  <dcterms:modified xsi:type="dcterms:W3CDTF">2011-08-01T06:04:30Z</dcterms:modified>
  <cp:revision>1</cp:revision>
  <dc:title>RevisaTuTarea</dc:title>
</cp:coreProperties>
</file>